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96" r:id="rId1"/>
  </p:sldMasterIdLst>
  <p:notesMasterIdLst>
    <p:notesMasterId r:id="rId24"/>
  </p:notesMasterIdLst>
  <p:sldIdLst>
    <p:sldId id="396" r:id="rId2"/>
    <p:sldId id="336" r:id="rId3"/>
    <p:sldId id="337" r:id="rId4"/>
    <p:sldId id="400" r:id="rId5"/>
    <p:sldId id="399" r:id="rId6"/>
    <p:sldId id="339" r:id="rId7"/>
    <p:sldId id="420" r:id="rId8"/>
    <p:sldId id="341" r:id="rId9"/>
    <p:sldId id="342" r:id="rId10"/>
    <p:sldId id="410" r:id="rId11"/>
    <p:sldId id="411" r:id="rId12"/>
    <p:sldId id="412" r:id="rId13"/>
    <p:sldId id="413" r:id="rId14"/>
    <p:sldId id="414" r:id="rId15"/>
    <p:sldId id="415" r:id="rId16"/>
    <p:sldId id="416" r:id="rId17"/>
    <p:sldId id="417" r:id="rId18"/>
    <p:sldId id="418" r:id="rId19"/>
    <p:sldId id="344" r:id="rId20"/>
    <p:sldId id="343" r:id="rId21"/>
    <p:sldId id="419" r:id="rId22"/>
    <p:sldId id="395" r:id="rId23"/>
  </p:sldIdLst>
  <p:sldSz cx="10688638" cy="7562850"/>
  <p:notesSz cx="6888163" cy="10018713"/>
  <p:embeddedFontLst>
    <p:embeddedFont>
      <p:font typeface="Angsana New" panose="02020603050405020304" pitchFamily="18" charset="-34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Cordia New" panose="020B0304020202020204" pitchFamily="34" charset="-34"/>
      <p:regular r:id="rId35"/>
      <p:bold r:id="rId36"/>
      <p:italic r:id="rId37"/>
      <p:boldItalic r:id="rId38"/>
    </p:embeddedFont>
    <p:embeddedFont>
      <p:font typeface="FC Candy Color" pitchFamily="2" charset="-34"/>
      <p:bold r:id="rId39"/>
    </p:embeddedFont>
    <p:embeddedFont>
      <p:font typeface="Leelawadee UI" panose="020B0502040204020203" pitchFamily="34" charset="-34"/>
      <p:regular r:id="rId40"/>
      <p:bold r:id="rId41"/>
    </p:embeddedFont>
    <p:embeddedFont>
      <p:font typeface="Mitr" panose="00000500000000000000" pitchFamily="2" charset="-34"/>
      <p:regular r:id="rId42"/>
      <p:bold r:id="rId43"/>
    </p:embeddedFont>
    <p:embeddedFont>
      <p:font typeface="Mitr Light" panose="00000400000000000000" pitchFamily="2" charset="-34"/>
      <p:regular r:id="rId44"/>
    </p:embeddedFont>
    <p:embeddedFont>
      <p:font typeface="TH Kodchasal" panose="02000506000000020004" pitchFamily="2" charset="-34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 userDrawn="1">
          <p15:clr>
            <a:srgbClr val="A4A3A4"/>
          </p15:clr>
        </p15:guide>
        <p15:guide id="2" pos="336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120"/>
    <a:srgbClr val="E9F1F5"/>
    <a:srgbClr val="0089B5"/>
    <a:srgbClr val="007FAF"/>
    <a:srgbClr val="002060"/>
    <a:srgbClr val="D0E3EA"/>
    <a:srgbClr val="464B61"/>
    <a:srgbClr val="BA636D"/>
    <a:srgbClr val="FF00FF"/>
    <a:srgbClr val="BD43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สไตล์สีปานกลาง 2 - เน้น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สไตล์สีอ่อน 2 - เน้น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58" autoAdjust="0"/>
    <p:restoredTop sz="94674"/>
  </p:normalViewPr>
  <p:slideViewPr>
    <p:cSldViewPr snapToGrid="0" snapToObjects="1" showGuides="1">
      <p:cViewPr varScale="1">
        <p:scale>
          <a:sx n="63" d="100"/>
          <a:sy n="63" d="100"/>
        </p:scale>
        <p:origin x="1254" y="84"/>
      </p:cViewPr>
      <p:guideLst>
        <p:guide orient="horz" pos="2382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9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2675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901699" y="0"/>
            <a:ext cx="2984870" cy="502675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0BBF2A7F-4F5C-4197-9300-970656E851E0}" type="datetimeFigureOut">
              <a:rPr lang="th-TH" smtClean="0"/>
              <a:t>11/11/64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1055688" y="1252538"/>
            <a:ext cx="47767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1" y="9516039"/>
            <a:ext cx="2984870" cy="50267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901699" y="9516039"/>
            <a:ext cx="2984870" cy="50267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9E561D24-DA91-43F7-84AE-5787B9414F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6254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61D24-DA91-43F7-84AE-5787B9414FB6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90446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48" y="1237717"/>
            <a:ext cx="9085342" cy="2632992"/>
          </a:xfrm>
        </p:spPr>
        <p:txBody>
          <a:bodyPr anchor="b"/>
          <a:lstStyle>
            <a:lvl1pPr algn="ctr">
              <a:defRPr sz="661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080" y="3972247"/>
            <a:ext cx="8016479" cy="1825938"/>
          </a:xfrm>
        </p:spPr>
        <p:txBody>
          <a:bodyPr/>
          <a:lstStyle>
            <a:lvl1pPr marL="0" indent="0" algn="ctr">
              <a:buNone/>
              <a:defRPr sz="2647"/>
            </a:lvl1pPr>
            <a:lvl2pPr marL="504200" indent="0" algn="ctr">
              <a:buNone/>
              <a:defRPr sz="2206"/>
            </a:lvl2pPr>
            <a:lvl3pPr marL="1008400" indent="0" algn="ctr">
              <a:buNone/>
              <a:defRPr sz="1985"/>
            </a:lvl3pPr>
            <a:lvl4pPr marL="1512600" indent="0" algn="ctr">
              <a:buNone/>
              <a:defRPr sz="1764"/>
            </a:lvl4pPr>
            <a:lvl5pPr marL="2016801" indent="0" algn="ctr">
              <a:buNone/>
              <a:defRPr sz="1764"/>
            </a:lvl5pPr>
            <a:lvl6pPr marL="2521001" indent="0" algn="ctr">
              <a:buNone/>
              <a:defRPr sz="1764"/>
            </a:lvl6pPr>
            <a:lvl7pPr marL="3025201" indent="0" algn="ctr">
              <a:buNone/>
              <a:defRPr sz="1764"/>
            </a:lvl7pPr>
            <a:lvl8pPr marL="3529401" indent="0" algn="ctr">
              <a:buNone/>
              <a:defRPr sz="1764"/>
            </a:lvl8pPr>
            <a:lvl9pPr marL="4033601" indent="0" algn="ctr">
              <a:buNone/>
              <a:defRPr sz="176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532B-E30F-0D4C-AE03-D24A018867B8}" type="datetimeFigureOut">
              <a:rPr lang="th-TH" smtClean="0"/>
              <a:t>11/11/64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D1559-FC9F-C545-A6DA-43243BF397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99440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532B-E30F-0D4C-AE03-D24A018867B8}" type="datetimeFigureOut">
              <a:rPr lang="th-TH" smtClean="0"/>
              <a:t>11/11/64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D1559-FC9F-C545-A6DA-43243BF397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51258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49057" y="402652"/>
            <a:ext cx="2304738" cy="64091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4844" y="402652"/>
            <a:ext cx="6780605" cy="64091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532B-E30F-0D4C-AE03-D24A018867B8}" type="datetimeFigureOut">
              <a:rPr lang="th-TH" smtClean="0"/>
              <a:t>11/11/64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D1559-FC9F-C545-A6DA-43243BF397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38883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532B-E30F-0D4C-AE03-D24A018867B8}" type="datetimeFigureOut">
              <a:rPr lang="th-TH" smtClean="0"/>
              <a:t>11/11/64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D1559-FC9F-C545-A6DA-43243BF397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80406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278" y="1885463"/>
            <a:ext cx="9218950" cy="3145935"/>
          </a:xfrm>
        </p:spPr>
        <p:txBody>
          <a:bodyPr anchor="b"/>
          <a:lstStyle>
            <a:lvl1pPr>
              <a:defRPr sz="661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278" y="5061159"/>
            <a:ext cx="9218950" cy="1654373"/>
          </a:xfrm>
        </p:spPr>
        <p:txBody>
          <a:bodyPr/>
          <a:lstStyle>
            <a:lvl1pPr marL="0" indent="0">
              <a:buNone/>
              <a:defRPr sz="2647">
                <a:solidFill>
                  <a:schemeClr val="tx1"/>
                </a:solidFill>
              </a:defRPr>
            </a:lvl1pPr>
            <a:lvl2pPr marL="504200" indent="0">
              <a:buNone/>
              <a:defRPr sz="2206">
                <a:solidFill>
                  <a:schemeClr val="tx1">
                    <a:tint val="75000"/>
                  </a:schemeClr>
                </a:solidFill>
              </a:defRPr>
            </a:lvl2pPr>
            <a:lvl3pPr marL="100840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3pPr>
            <a:lvl4pPr marL="1512600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6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210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52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94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36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532B-E30F-0D4C-AE03-D24A018867B8}" type="datetimeFigureOut">
              <a:rPr lang="th-TH" smtClean="0"/>
              <a:t>11/11/64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D1559-FC9F-C545-A6DA-43243BF397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83938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4844" y="2013259"/>
            <a:ext cx="4542671" cy="4798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1123" y="2013259"/>
            <a:ext cx="4542671" cy="4798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532B-E30F-0D4C-AE03-D24A018867B8}" type="datetimeFigureOut">
              <a:rPr lang="th-TH" smtClean="0"/>
              <a:t>11/11/64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D1559-FC9F-C545-A6DA-43243BF397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523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236" y="402654"/>
            <a:ext cx="9218950" cy="146180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237" y="1853949"/>
            <a:ext cx="4521794" cy="908592"/>
          </a:xfrm>
        </p:spPr>
        <p:txBody>
          <a:bodyPr anchor="b"/>
          <a:lstStyle>
            <a:lvl1pPr marL="0" indent="0">
              <a:buNone/>
              <a:defRPr sz="2647" b="1"/>
            </a:lvl1pPr>
            <a:lvl2pPr marL="504200" indent="0">
              <a:buNone/>
              <a:defRPr sz="2206" b="1"/>
            </a:lvl2pPr>
            <a:lvl3pPr marL="1008400" indent="0">
              <a:buNone/>
              <a:defRPr sz="1985" b="1"/>
            </a:lvl3pPr>
            <a:lvl4pPr marL="1512600" indent="0">
              <a:buNone/>
              <a:defRPr sz="1764" b="1"/>
            </a:lvl4pPr>
            <a:lvl5pPr marL="2016801" indent="0">
              <a:buNone/>
              <a:defRPr sz="1764" b="1"/>
            </a:lvl5pPr>
            <a:lvl6pPr marL="2521001" indent="0">
              <a:buNone/>
              <a:defRPr sz="1764" b="1"/>
            </a:lvl6pPr>
            <a:lvl7pPr marL="3025201" indent="0">
              <a:buNone/>
              <a:defRPr sz="1764" b="1"/>
            </a:lvl7pPr>
            <a:lvl8pPr marL="3529401" indent="0">
              <a:buNone/>
              <a:defRPr sz="1764" b="1"/>
            </a:lvl8pPr>
            <a:lvl9pPr marL="4033601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237" y="2762541"/>
            <a:ext cx="4521794" cy="4063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1124" y="1853949"/>
            <a:ext cx="4544063" cy="908592"/>
          </a:xfrm>
        </p:spPr>
        <p:txBody>
          <a:bodyPr anchor="b"/>
          <a:lstStyle>
            <a:lvl1pPr marL="0" indent="0">
              <a:buNone/>
              <a:defRPr sz="2647" b="1"/>
            </a:lvl1pPr>
            <a:lvl2pPr marL="504200" indent="0">
              <a:buNone/>
              <a:defRPr sz="2206" b="1"/>
            </a:lvl2pPr>
            <a:lvl3pPr marL="1008400" indent="0">
              <a:buNone/>
              <a:defRPr sz="1985" b="1"/>
            </a:lvl3pPr>
            <a:lvl4pPr marL="1512600" indent="0">
              <a:buNone/>
              <a:defRPr sz="1764" b="1"/>
            </a:lvl4pPr>
            <a:lvl5pPr marL="2016801" indent="0">
              <a:buNone/>
              <a:defRPr sz="1764" b="1"/>
            </a:lvl5pPr>
            <a:lvl6pPr marL="2521001" indent="0">
              <a:buNone/>
              <a:defRPr sz="1764" b="1"/>
            </a:lvl6pPr>
            <a:lvl7pPr marL="3025201" indent="0">
              <a:buNone/>
              <a:defRPr sz="1764" b="1"/>
            </a:lvl7pPr>
            <a:lvl8pPr marL="3529401" indent="0">
              <a:buNone/>
              <a:defRPr sz="1764" b="1"/>
            </a:lvl8pPr>
            <a:lvl9pPr marL="4033601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1124" y="2762541"/>
            <a:ext cx="4544063" cy="4063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532B-E30F-0D4C-AE03-D24A018867B8}" type="datetimeFigureOut">
              <a:rPr lang="th-TH" smtClean="0"/>
              <a:t>11/11/64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D1559-FC9F-C545-A6DA-43243BF397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83760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532B-E30F-0D4C-AE03-D24A018867B8}" type="datetimeFigureOut">
              <a:rPr lang="th-TH" smtClean="0"/>
              <a:t>11/11/64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D1559-FC9F-C545-A6DA-43243BF397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96906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532B-E30F-0D4C-AE03-D24A018867B8}" type="datetimeFigureOut">
              <a:rPr lang="th-TH" smtClean="0"/>
              <a:t>11/11/64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D1559-FC9F-C545-A6DA-43243BF397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33171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236" y="504190"/>
            <a:ext cx="3447364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4063" y="1088912"/>
            <a:ext cx="5411123" cy="5374525"/>
          </a:xfrm>
        </p:spPr>
        <p:txBody>
          <a:bodyPr/>
          <a:lstStyle>
            <a:lvl1pPr>
              <a:defRPr sz="3529"/>
            </a:lvl1pPr>
            <a:lvl2pPr>
              <a:defRPr sz="3088"/>
            </a:lvl2pPr>
            <a:lvl3pPr>
              <a:defRPr sz="2647"/>
            </a:lvl3pPr>
            <a:lvl4pPr>
              <a:defRPr sz="2206"/>
            </a:lvl4pPr>
            <a:lvl5pPr>
              <a:defRPr sz="2206"/>
            </a:lvl5pPr>
            <a:lvl6pPr>
              <a:defRPr sz="2206"/>
            </a:lvl6pPr>
            <a:lvl7pPr>
              <a:defRPr sz="2206"/>
            </a:lvl7pPr>
            <a:lvl8pPr>
              <a:defRPr sz="2206"/>
            </a:lvl8pPr>
            <a:lvl9pPr>
              <a:defRPr sz="22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236" y="2268855"/>
            <a:ext cx="3447364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200" indent="0">
              <a:buNone/>
              <a:defRPr sz="1544"/>
            </a:lvl2pPr>
            <a:lvl3pPr marL="1008400" indent="0">
              <a:buNone/>
              <a:defRPr sz="1323"/>
            </a:lvl3pPr>
            <a:lvl4pPr marL="1512600" indent="0">
              <a:buNone/>
              <a:defRPr sz="1103"/>
            </a:lvl4pPr>
            <a:lvl5pPr marL="2016801" indent="0">
              <a:buNone/>
              <a:defRPr sz="1103"/>
            </a:lvl5pPr>
            <a:lvl6pPr marL="2521001" indent="0">
              <a:buNone/>
              <a:defRPr sz="1103"/>
            </a:lvl6pPr>
            <a:lvl7pPr marL="3025201" indent="0">
              <a:buNone/>
              <a:defRPr sz="1103"/>
            </a:lvl7pPr>
            <a:lvl8pPr marL="3529401" indent="0">
              <a:buNone/>
              <a:defRPr sz="1103"/>
            </a:lvl8pPr>
            <a:lvl9pPr marL="4033601" indent="0">
              <a:buNone/>
              <a:defRPr sz="11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532B-E30F-0D4C-AE03-D24A018867B8}" type="datetimeFigureOut">
              <a:rPr lang="th-TH" smtClean="0"/>
              <a:t>11/11/64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D1559-FC9F-C545-A6DA-43243BF397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57182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236" y="504190"/>
            <a:ext cx="3447364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4063" y="1088912"/>
            <a:ext cx="5411123" cy="5374525"/>
          </a:xfrm>
        </p:spPr>
        <p:txBody>
          <a:bodyPr anchor="t"/>
          <a:lstStyle>
            <a:lvl1pPr marL="0" indent="0">
              <a:buNone/>
              <a:defRPr sz="3529"/>
            </a:lvl1pPr>
            <a:lvl2pPr marL="504200" indent="0">
              <a:buNone/>
              <a:defRPr sz="3088"/>
            </a:lvl2pPr>
            <a:lvl3pPr marL="1008400" indent="0">
              <a:buNone/>
              <a:defRPr sz="2647"/>
            </a:lvl3pPr>
            <a:lvl4pPr marL="1512600" indent="0">
              <a:buNone/>
              <a:defRPr sz="2206"/>
            </a:lvl4pPr>
            <a:lvl5pPr marL="2016801" indent="0">
              <a:buNone/>
              <a:defRPr sz="2206"/>
            </a:lvl5pPr>
            <a:lvl6pPr marL="2521001" indent="0">
              <a:buNone/>
              <a:defRPr sz="2206"/>
            </a:lvl6pPr>
            <a:lvl7pPr marL="3025201" indent="0">
              <a:buNone/>
              <a:defRPr sz="2206"/>
            </a:lvl7pPr>
            <a:lvl8pPr marL="3529401" indent="0">
              <a:buNone/>
              <a:defRPr sz="2206"/>
            </a:lvl8pPr>
            <a:lvl9pPr marL="4033601" indent="0">
              <a:buNone/>
              <a:defRPr sz="220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236" y="2268855"/>
            <a:ext cx="3447364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200" indent="0">
              <a:buNone/>
              <a:defRPr sz="1544"/>
            </a:lvl2pPr>
            <a:lvl3pPr marL="1008400" indent="0">
              <a:buNone/>
              <a:defRPr sz="1323"/>
            </a:lvl3pPr>
            <a:lvl4pPr marL="1512600" indent="0">
              <a:buNone/>
              <a:defRPr sz="1103"/>
            </a:lvl4pPr>
            <a:lvl5pPr marL="2016801" indent="0">
              <a:buNone/>
              <a:defRPr sz="1103"/>
            </a:lvl5pPr>
            <a:lvl6pPr marL="2521001" indent="0">
              <a:buNone/>
              <a:defRPr sz="1103"/>
            </a:lvl6pPr>
            <a:lvl7pPr marL="3025201" indent="0">
              <a:buNone/>
              <a:defRPr sz="1103"/>
            </a:lvl7pPr>
            <a:lvl8pPr marL="3529401" indent="0">
              <a:buNone/>
              <a:defRPr sz="1103"/>
            </a:lvl8pPr>
            <a:lvl9pPr marL="4033601" indent="0">
              <a:buNone/>
              <a:defRPr sz="11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532B-E30F-0D4C-AE03-D24A018867B8}" type="datetimeFigureOut">
              <a:rPr lang="th-TH" smtClean="0"/>
              <a:t>11/11/64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D1559-FC9F-C545-A6DA-43243BF397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36704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4844" y="402654"/>
            <a:ext cx="9218950" cy="146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4844" y="2013259"/>
            <a:ext cx="9218950" cy="4798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4844" y="7009643"/>
            <a:ext cx="2404944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532B-E30F-0D4C-AE03-D24A018867B8}" type="datetimeFigureOut">
              <a:rPr lang="th-TH" smtClean="0"/>
              <a:t>11/11/64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0612" y="7009643"/>
            <a:ext cx="3607415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8850" y="7009643"/>
            <a:ext cx="2404944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2D1559-FC9F-C545-A6DA-43243BF397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1867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008400" rtl="0" eaLnBrk="1" latinLnBrk="0" hangingPunct="1">
        <a:lnSpc>
          <a:spcPct val="90000"/>
        </a:lnSpc>
        <a:spcBef>
          <a:spcPct val="0"/>
        </a:spcBef>
        <a:buNone/>
        <a:defRPr sz="4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100" indent="-252100" algn="l" defTabSz="1008400" rtl="0" eaLnBrk="1" latinLnBrk="0" hangingPunct="1">
        <a:lnSpc>
          <a:spcPct val="90000"/>
        </a:lnSpc>
        <a:spcBef>
          <a:spcPts val="1103"/>
        </a:spcBef>
        <a:buFont typeface="Arial" panose="020B0604020202020204" pitchFamily="34" charset="0"/>
        <a:buChar char="•"/>
        <a:defRPr sz="3088" kern="1200">
          <a:solidFill>
            <a:schemeClr val="tx1"/>
          </a:solidFill>
          <a:latin typeface="+mn-lt"/>
          <a:ea typeface="+mn-ea"/>
          <a:cs typeface="+mn-cs"/>
        </a:defRPr>
      </a:lvl1pPr>
      <a:lvl2pPr marL="756300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7" kern="1200">
          <a:solidFill>
            <a:schemeClr val="tx1"/>
          </a:solidFill>
          <a:latin typeface="+mn-lt"/>
          <a:ea typeface="+mn-ea"/>
          <a:cs typeface="+mn-cs"/>
        </a:defRPr>
      </a:lvl2pPr>
      <a:lvl3pPr marL="1260500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6" kern="1200">
          <a:solidFill>
            <a:schemeClr val="tx1"/>
          </a:solidFill>
          <a:latin typeface="+mn-lt"/>
          <a:ea typeface="+mn-ea"/>
          <a:cs typeface="+mn-cs"/>
        </a:defRPr>
      </a:lvl3pPr>
      <a:lvl4pPr marL="17647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2689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7731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2773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7815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2857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20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40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60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8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10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52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94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36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0.png"/><Relationship Id="rId18" Type="http://schemas.openxmlformats.org/officeDocument/2006/relationships/image" Target="../media/image27.png"/><Relationship Id="rId3" Type="http://schemas.openxmlformats.org/officeDocument/2006/relationships/image" Target="../media/image41.emf"/><Relationship Id="rId7" Type="http://schemas.openxmlformats.org/officeDocument/2006/relationships/image" Target="../media/image25.png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8.png"/><Relationship Id="rId20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8.png"/><Relationship Id="rId5" Type="http://schemas.openxmlformats.org/officeDocument/2006/relationships/image" Target="../media/image23.png"/><Relationship Id="rId15" Type="http://schemas.openxmlformats.org/officeDocument/2006/relationships/image" Target="../media/image17.png"/><Relationship Id="rId10" Type="http://schemas.openxmlformats.org/officeDocument/2006/relationships/image" Target="../media/image7.png"/><Relationship Id="rId19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6.png"/><Relationship Id="rId1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0.png"/><Relationship Id="rId18" Type="http://schemas.openxmlformats.org/officeDocument/2006/relationships/image" Target="../media/image27.png"/><Relationship Id="rId3" Type="http://schemas.openxmlformats.org/officeDocument/2006/relationships/image" Target="../media/image42.emf"/><Relationship Id="rId7" Type="http://schemas.openxmlformats.org/officeDocument/2006/relationships/image" Target="../media/image25.png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8.png"/><Relationship Id="rId20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8.png"/><Relationship Id="rId5" Type="http://schemas.openxmlformats.org/officeDocument/2006/relationships/image" Target="../media/image23.png"/><Relationship Id="rId15" Type="http://schemas.openxmlformats.org/officeDocument/2006/relationships/image" Target="../media/image17.png"/><Relationship Id="rId10" Type="http://schemas.openxmlformats.org/officeDocument/2006/relationships/image" Target="../media/image7.png"/><Relationship Id="rId19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6.png"/><Relationship Id="rId1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0.png"/><Relationship Id="rId18" Type="http://schemas.openxmlformats.org/officeDocument/2006/relationships/image" Target="../media/image27.png"/><Relationship Id="rId3" Type="http://schemas.openxmlformats.org/officeDocument/2006/relationships/image" Target="../media/image43.emf"/><Relationship Id="rId7" Type="http://schemas.openxmlformats.org/officeDocument/2006/relationships/image" Target="../media/image25.png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8.png"/><Relationship Id="rId20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8.png"/><Relationship Id="rId5" Type="http://schemas.openxmlformats.org/officeDocument/2006/relationships/image" Target="../media/image23.png"/><Relationship Id="rId15" Type="http://schemas.openxmlformats.org/officeDocument/2006/relationships/image" Target="../media/image17.png"/><Relationship Id="rId10" Type="http://schemas.openxmlformats.org/officeDocument/2006/relationships/image" Target="../media/image7.png"/><Relationship Id="rId19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6.png"/><Relationship Id="rId1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0.png"/><Relationship Id="rId18" Type="http://schemas.openxmlformats.org/officeDocument/2006/relationships/image" Target="../media/image27.png"/><Relationship Id="rId3" Type="http://schemas.openxmlformats.org/officeDocument/2006/relationships/image" Target="../media/image44.emf"/><Relationship Id="rId7" Type="http://schemas.openxmlformats.org/officeDocument/2006/relationships/image" Target="../media/image25.png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8.png"/><Relationship Id="rId20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8.png"/><Relationship Id="rId5" Type="http://schemas.openxmlformats.org/officeDocument/2006/relationships/image" Target="../media/image23.png"/><Relationship Id="rId15" Type="http://schemas.openxmlformats.org/officeDocument/2006/relationships/image" Target="../media/image17.png"/><Relationship Id="rId10" Type="http://schemas.openxmlformats.org/officeDocument/2006/relationships/image" Target="../media/image7.png"/><Relationship Id="rId19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6.png"/><Relationship Id="rId1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0.png"/><Relationship Id="rId18" Type="http://schemas.openxmlformats.org/officeDocument/2006/relationships/image" Target="../media/image27.png"/><Relationship Id="rId3" Type="http://schemas.openxmlformats.org/officeDocument/2006/relationships/image" Target="../media/image45.emf"/><Relationship Id="rId7" Type="http://schemas.openxmlformats.org/officeDocument/2006/relationships/image" Target="../media/image25.png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8.png"/><Relationship Id="rId20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8.png"/><Relationship Id="rId5" Type="http://schemas.openxmlformats.org/officeDocument/2006/relationships/image" Target="../media/image23.png"/><Relationship Id="rId15" Type="http://schemas.openxmlformats.org/officeDocument/2006/relationships/image" Target="../media/image17.png"/><Relationship Id="rId10" Type="http://schemas.openxmlformats.org/officeDocument/2006/relationships/image" Target="../media/image7.png"/><Relationship Id="rId19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6.png"/><Relationship Id="rId1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0.png"/><Relationship Id="rId18" Type="http://schemas.openxmlformats.org/officeDocument/2006/relationships/image" Target="../media/image27.png"/><Relationship Id="rId3" Type="http://schemas.openxmlformats.org/officeDocument/2006/relationships/image" Target="../media/image46.emf"/><Relationship Id="rId7" Type="http://schemas.openxmlformats.org/officeDocument/2006/relationships/image" Target="../media/image25.png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8.png"/><Relationship Id="rId20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8.png"/><Relationship Id="rId5" Type="http://schemas.openxmlformats.org/officeDocument/2006/relationships/image" Target="../media/image23.png"/><Relationship Id="rId15" Type="http://schemas.openxmlformats.org/officeDocument/2006/relationships/image" Target="../media/image17.png"/><Relationship Id="rId10" Type="http://schemas.openxmlformats.org/officeDocument/2006/relationships/image" Target="../media/image7.png"/><Relationship Id="rId19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6.png"/><Relationship Id="rId1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6.png"/><Relationship Id="rId18" Type="http://schemas.openxmlformats.org/officeDocument/2006/relationships/image" Target="../media/image28.png"/><Relationship Id="rId3" Type="http://schemas.openxmlformats.org/officeDocument/2006/relationships/image" Target="../media/image47.emf"/><Relationship Id="rId7" Type="http://schemas.openxmlformats.org/officeDocument/2006/relationships/image" Target="../media/image26.png"/><Relationship Id="rId12" Type="http://schemas.openxmlformats.org/officeDocument/2006/relationships/image" Target="../media/image10.png"/><Relationship Id="rId17" Type="http://schemas.openxmlformats.org/officeDocument/2006/relationships/image" Target="../media/image27.png"/><Relationship Id="rId2" Type="http://schemas.openxmlformats.org/officeDocument/2006/relationships/image" Target="../media/image3.png"/><Relationship Id="rId16" Type="http://schemas.openxmlformats.org/officeDocument/2006/relationships/image" Target="../media/image13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9.png"/><Relationship Id="rId5" Type="http://schemas.openxmlformats.org/officeDocument/2006/relationships/image" Target="../media/image23.png"/><Relationship Id="rId15" Type="http://schemas.openxmlformats.org/officeDocument/2006/relationships/image" Target="../media/image18.png"/><Relationship Id="rId10" Type="http://schemas.openxmlformats.org/officeDocument/2006/relationships/image" Target="../media/image8.png"/><Relationship Id="rId19" Type="http://schemas.openxmlformats.org/officeDocument/2006/relationships/image" Target="../media/image19.jpg"/><Relationship Id="rId4" Type="http://schemas.openxmlformats.org/officeDocument/2006/relationships/image" Target="../media/image22.png"/><Relationship Id="rId9" Type="http://schemas.openxmlformats.org/officeDocument/2006/relationships/image" Target="../media/image7.png"/><Relationship Id="rId1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0.png"/><Relationship Id="rId18" Type="http://schemas.openxmlformats.org/officeDocument/2006/relationships/image" Target="../media/image27.png"/><Relationship Id="rId3" Type="http://schemas.openxmlformats.org/officeDocument/2006/relationships/image" Target="../media/image48.emf"/><Relationship Id="rId7" Type="http://schemas.openxmlformats.org/officeDocument/2006/relationships/image" Target="../media/image25.png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8.png"/><Relationship Id="rId20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8.png"/><Relationship Id="rId5" Type="http://schemas.openxmlformats.org/officeDocument/2006/relationships/image" Target="../media/image23.png"/><Relationship Id="rId15" Type="http://schemas.openxmlformats.org/officeDocument/2006/relationships/image" Target="../media/image17.png"/><Relationship Id="rId10" Type="http://schemas.openxmlformats.org/officeDocument/2006/relationships/image" Target="../media/image7.png"/><Relationship Id="rId19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6.png"/><Relationship Id="rId1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png"/><Relationship Id="rId18" Type="http://schemas.openxmlformats.org/officeDocument/2006/relationships/image" Target="../media/image16.png"/><Relationship Id="rId3" Type="http://schemas.openxmlformats.org/officeDocument/2006/relationships/image" Target="../media/image49.emf"/><Relationship Id="rId7" Type="http://schemas.openxmlformats.org/officeDocument/2006/relationships/image" Target="../media/image26.png"/><Relationship Id="rId12" Type="http://schemas.openxmlformats.org/officeDocument/2006/relationships/image" Target="../media/image10.png"/><Relationship Id="rId17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2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9.png"/><Relationship Id="rId5" Type="http://schemas.openxmlformats.org/officeDocument/2006/relationships/image" Target="../media/image22.png"/><Relationship Id="rId15" Type="http://schemas.openxmlformats.org/officeDocument/2006/relationships/image" Target="../media/image19.jp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7.png"/><Relationship Id="rId9" Type="http://schemas.openxmlformats.org/officeDocument/2006/relationships/image" Target="../media/image7.png"/><Relationship Id="rId1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6.png"/><Relationship Id="rId18" Type="http://schemas.openxmlformats.org/officeDocument/2006/relationships/image" Target="../media/image28.png"/><Relationship Id="rId3" Type="http://schemas.openxmlformats.org/officeDocument/2006/relationships/image" Target="../media/image22.png"/><Relationship Id="rId21" Type="http://schemas.openxmlformats.org/officeDocument/2006/relationships/image" Target="../media/image51.jpg"/><Relationship Id="rId7" Type="http://schemas.openxmlformats.org/officeDocument/2006/relationships/image" Target="../media/image26.png"/><Relationship Id="rId12" Type="http://schemas.openxmlformats.org/officeDocument/2006/relationships/image" Target="../media/image10.png"/><Relationship Id="rId17" Type="http://schemas.openxmlformats.org/officeDocument/2006/relationships/image" Target="../media/image27.png"/><Relationship Id="rId2" Type="http://schemas.openxmlformats.org/officeDocument/2006/relationships/image" Target="../media/image3.png"/><Relationship Id="rId16" Type="http://schemas.openxmlformats.org/officeDocument/2006/relationships/image" Target="../media/image13.png"/><Relationship Id="rId20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9.png"/><Relationship Id="rId5" Type="http://schemas.openxmlformats.org/officeDocument/2006/relationships/image" Target="../media/image24.png"/><Relationship Id="rId15" Type="http://schemas.openxmlformats.org/officeDocument/2006/relationships/image" Target="../media/image18.png"/><Relationship Id="rId10" Type="http://schemas.openxmlformats.org/officeDocument/2006/relationships/image" Target="../media/image8.png"/><Relationship Id="rId19" Type="http://schemas.openxmlformats.org/officeDocument/2006/relationships/image" Target="../media/image50.png"/><Relationship Id="rId4" Type="http://schemas.openxmlformats.org/officeDocument/2006/relationships/image" Target="../media/image23.png"/><Relationship Id="rId9" Type="http://schemas.openxmlformats.org/officeDocument/2006/relationships/image" Target="../media/image7.png"/><Relationship Id="rId14" Type="http://schemas.openxmlformats.org/officeDocument/2006/relationships/image" Target="../media/image17.png"/><Relationship Id="rId22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5.png"/><Relationship Id="rId20" Type="http://schemas.openxmlformats.org/officeDocument/2006/relationships/image" Target="../media/image19.jpg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6.png"/><Relationship Id="rId18" Type="http://schemas.openxmlformats.org/officeDocument/2006/relationships/image" Target="../media/image54.png"/><Relationship Id="rId3" Type="http://schemas.openxmlformats.org/officeDocument/2006/relationships/image" Target="../media/image22.png"/><Relationship Id="rId21" Type="http://schemas.openxmlformats.org/officeDocument/2006/relationships/image" Target="../media/image28.png"/><Relationship Id="rId7" Type="http://schemas.openxmlformats.org/officeDocument/2006/relationships/image" Target="../media/image26.png"/><Relationship Id="rId12" Type="http://schemas.openxmlformats.org/officeDocument/2006/relationships/image" Target="../media/image10.png"/><Relationship Id="rId17" Type="http://schemas.openxmlformats.org/officeDocument/2006/relationships/image" Target="../media/image53.png"/><Relationship Id="rId2" Type="http://schemas.openxmlformats.org/officeDocument/2006/relationships/image" Target="../media/image3.png"/><Relationship Id="rId16" Type="http://schemas.openxmlformats.org/officeDocument/2006/relationships/image" Target="../media/image1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9.png"/><Relationship Id="rId5" Type="http://schemas.openxmlformats.org/officeDocument/2006/relationships/image" Target="../media/image24.png"/><Relationship Id="rId15" Type="http://schemas.openxmlformats.org/officeDocument/2006/relationships/image" Target="../media/image18.png"/><Relationship Id="rId23" Type="http://schemas.openxmlformats.org/officeDocument/2006/relationships/image" Target="../media/image56.jpg"/><Relationship Id="rId10" Type="http://schemas.openxmlformats.org/officeDocument/2006/relationships/image" Target="../media/image8.png"/><Relationship Id="rId19" Type="http://schemas.openxmlformats.org/officeDocument/2006/relationships/image" Target="../media/image19.jpg"/><Relationship Id="rId4" Type="http://schemas.openxmlformats.org/officeDocument/2006/relationships/image" Target="../media/image23.png"/><Relationship Id="rId9" Type="http://schemas.openxmlformats.org/officeDocument/2006/relationships/image" Target="../media/image7.png"/><Relationship Id="rId14" Type="http://schemas.openxmlformats.org/officeDocument/2006/relationships/image" Target="../media/image17.png"/><Relationship Id="rId22" Type="http://schemas.openxmlformats.org/officeDocument/2006/relationships/image" Target="../media/image55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6.png"/><Relationship Id="rId18" Type="http://schemas.openxmlformats.org/officeDocument/2006/relationships/image" Target="../media/image54.png"/><Relationship Id="rId3" Type="http://schemas.openxmlformats.org/officeDocument/2006/relationships/image" Target="../media/image22.png"/><Relationship Id="rId21" Type="http://schemas.openxmlformats.org/officeDocument/2006/relationships/image" Target="../media/image27.png"/><Relationship Id="rId7" Type="http://schemas.openxmlformats.org/officeDocument/2006/relationships/image" Target="../media/image26.png"/><Relationship Id="rId12" Type="http://schemas.openxmlformats.org/officeDocument/2006/relationships/image" Target="../media/image10.png"/><Relationship Id="rId17" Type="http://schemas.openxmlformats.org/officeDocument/2006/relationships/image" Target="../media/image53.png"/><Relationship Id="rId2" Type="http://schemas.openxmlformats.org/officeDocument/2006/relationships/image" Target="../media/image3.png"/><Relationship Id="rId16" Type="http://schemas.openxmlformats.org/officeDocument/2006/relationships/image" Target="../media/image13.png"/><Relationship Id="rId20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9.png"/><Relationship Id="rId5" Type="http://schemas.openxmlformats.org/officeDocument/2006/relationships/image" Target="../media/image24.png"/><Relationship Id="rId15" Type="http://schemas.openxmlformats.org/officeDocument/2006/relationships/image" Target="../media/image18.png"/><Relationship Id="rId23" Type="http://schemas.openxmlformats.org/officeDocument/2006/relationships/image" Target="../media/image58.jpg"/><Relationship Id="rId10" Type="http://schemas.openxmlformats.org/officeDocument/2006/relationships/image" Target="../media/image8.png"/><Relationship Id="rId19" Type="http://schemas.openxmlformats.org/officeDocument/2006/relationships/image" Target="../media/image57.jpg"/><Relationship Id="rId4" Type="http://schemas.openxmlformats.org/officeDocument/2006/relationships/image" Target="../media/image23.png"/><Relationship Id="rId9" Type="http://schemas.openxmlformats.org/officeDocument/2006/relationships/image" Target="../media/image7.png"/><Relationship Id="rId14" Type="http://schemas.openxmlformats.org/officeDocument/2006/relationships/image" Target="../media/image17.png"/><Relationship Id="rId2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0.png"/><Relationship Id="rId18" Type="http://schemas.openxmlformats.org/officeDocument/2006/relationships/image" Target="../media/image11.png"/><Relationship Id="rId3" Type="http://schemas.openxmlformats.org/officeDocument/2006/relationships/image" Target="../media/image59.png"/><Relationship Id="rId21" Type="http://schemas.openxmlformats.org/officeDocument/2006/relationships/image" Target="../media/image61.png"/><Relationship Id="rId7" Type="http://schemas.openxmlformats.org/officeDocument/2006/relationships/image" Target="../media/image25.png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8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3.png"/><Relationship Id="rId15" Type="http://schemas.openxmlformats.org/officeDocument/2006/relationships/image" Target="../media/image17.png"/><Relationship Id="rId23" Type="http://schemas.openxmlformats.org/officeDocument/2006/relationships/image" Target="../media/image19.jpg"/><Relationship Id="rId10" Type="http://schemas.openxmlformats.org/officeDocument/2006/relationships/image" Target="../media/image7.png"/><Relationship Id="rId19" Type="http://schemas.openxmlformats.org/officeDocument/2006/relationships/image" Target="../media/image12.png"/><Relationship Id="rId4" Type="http://schemas.openxmlformats.org/officeDocument/2006/relationships/image" Target="../media/image22.png"/><Relationship Id="rId9" Type="http://schemas.openxmlformats.org/officeDocument/2006/relationships/image" Target="../media/image6.png"/><Relationship Id="rId14" Type="http://schemas.openxmlformats.org/officeDocument/2006/relationships/image" Target="../media/image16.png"/><Relationship Id="rId22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7.png"/><Relationship Id="rId18" Type="http://schemas.openxmlformats.org/officeDocument/2006/relationships/image" Target="../media/image7.png"/><Relationship Id="rId3" Type="http://schemas.openxmlformats.org/officeDocument/2006/relationships/image" Target="../media/image22.png"/><Relationship Id="rId21" Type="http://schemas.openxmlformats.org/officeDocument/2006/relationships/image" Target="../media/image31.png"/><Relationship Id="rId7" Type="http://schemas.openxmlformats.org/officeDocument/2006/relationships/image" Target="../media/image26.png"/><Relationship Id="rId12" Type="http://schemas.openxmlformats.org/officeDocument/2006/relationships/image" Target="../media/image16.png"/><Relationship Id="rId17" Type="http://schemas.openxmlformats.org/officeDocument/2006/relationships/image" Target="../media/image28.png"/><Relationship Id="rId2" Type="http://schemas.openxmlformats.org/officeDocument/2006/relationships/image" Target="../media/image3.png"/><Relationship Id="rId16" Type="http://schemas.openxmlformats.org/officeDocument/2006/relationships/image" Target="../media/image27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10.png"/><Relationship Id="rId5" Type="http://schemas.openxmlformats.org/officeDocument/2006/relationships/image" Target="../media/image2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8.png"/><Relationship Id="rId14" Type="http://schemas.openxmlformats.org/officeDocument/2006/relationships/image" Target="../media/image18.png"/><Relationship Id="rId22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7.png"/><Relationship Id="rId18" Type="http://schemas.openxmlformats.org/officeDocument/2006/relationships/image" Target="../media/image7.png"/><Relationship Id="rId3" Type="http://schemas.openxmlformats.org/officeDocument/2006/relationships/image" Target="../media/image22.png"/><Relationship Id="rId21" Type="http://schemas.openxmlformats.org/officeDocument/2006/relationships/image" Target="../media/image31.png"/><Relationship Id="rId7" Type="http://schemas.openxmlformats.org/officeDocument/2006/relationships/image" Target="../media/image26.png"/><Relationship Id="rId12" Type="http://schemas.openxmlformats.org/officeDocument/2006/relationships/image" Target="../media/image16.png"/><Relationship Id="rId17" Type="http://schemas.openxmlformats.org/officeDocument/2006/relationships/image" Target="../media/image28.png"/><Relationship Id="rId2" Type="http://schemas.openxmlformats.org/officeDocument/2006/relationships/image" Target="../media/image3.png"/><Relationship Id="rId16" Type="http://schemas.openxmlformats.org/officeDocument/2006/relationships/image" Target="../media/image27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10.png"/><Relationship Id="rId5" Type="http://schemas.openxmlformats.org/officeDocument/2006/relationships/image" Target="../media/image2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8.png"/><Relationship Id="rId14" Type="http://schemas.openxmlformats.org/officeDocument/2006/relationships/image" Target="../media/image18.png"/><Relationship Id="rId22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9.png"/><Relationship Id="rId18" Type="http://schemas.openxmlformats.org/officeDocument/2006/relationships/image" Target="../media/image18.png"/><Relationship Id="rId3" Type="http://schemas.openxmlformats.org/officeDocument/2006/relationships/image" Target="../media/image5.png"/><Relationship Id="rId21" Type="http://schemas.openxmlformats.org/officeDocument/2006/relationships/image" Target="../media/image19.jpg"/><Relationship Id="rId7" Type="http://schemas.openxmlformats.org/officeDocument/2006/relationships/image" Target="../media/image24.png"/><Relationship Id="rId12" Type="http://schemas.openxmlformats.org/officeDocument/2006/relationships/image" Target="../media/image8.png"/><Relationship Id="rId17" Type="http://schemas.openxmlformats.org/officeDocument/2006/relationships/image" Target="../media/image17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7.png"/><Relationship Id="rId24" Type="http://schemas.openxmlformats.org/officeDocument/2006/relationships/image" Target="../media/image11.png"/><Relationship Id="rId5" Type="http://schemas.openxmlformats.org/officeDocument/2006/relationships/image" Target="../media/image22.png"/><Relationship Id="rId15" Type="http://schemas.openxmlformats.org/officeDocument/2006/relationships/image" Target="../media/image33.png"/><Relationship Id="rId23" Type="http://schemas.microsoft.com/office/2007/relationships/hdphoto" Target="../media/hdphoto1.wdp"/><Relationship Id="rId10" Type="http://schemas.openxmlformats.org/officeDocument/2006/relationships/image" Target="../media/image6.png"/><Relationship Id="rId19" Type="http://schemas.openxmlformats.org/officeDocument/2006/relationships/image" Target="../media/image13.png"/><Relationship Id="rId4" Type="http://schemas.openxmlformats.org/officeDocument/2006/relationships/image" Target="../media/image32.png"/><Relationship Id="rId9" Type="http://schemas.openxmlformats.org/officeDocument/2006/relationships/image" Target="../media/image26.png"/><Relationship Id="rId14" Type="http://schemas.openxmlformats.org/officeDocument/2006/relationships/image" Target="../media/image10.png"/><Relationship Id="rId22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7.png"/><Relationship Id="rId18" Type="http://schemas.openxmlformats.org/officeDocument/2006/relationships/image" Target="../media/image35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16.png"/><Relationship Id="rId17" Type="http://schemas.openxmlformats.org/officeDocument/2006/relationships/image" Target="../media/image28.png"/><Relationship Id="rId2" Type="http://schemas.openxmlformats.org/officeDocument/2006/relationships/image" Target="../media/image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10.png"/><Relationship Id="rId5" Type="http://schemas.openxmlformats.org/officeDocument/2006/relationships/image" Target="../media/image2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19.jpg"/><Relationship Id="rId4" Type="http://schemas.openxmlformats.org/officeDocument/2006/relationships/image" Target="../media/image23.png"/><Relationship Id="rId9" Type="http://schemas.openxmlformats.org/officeDocument/2006/relationships/image" Target="../media/image8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6.png"/><Relationship Id="rId18" Type="http://schemas.openxmlformats.org/officeDocument/2006/relationships/image" Target="../media/image36.png"/><Relationship Id="rId3" Type="http://schemas.openxmlformats.org/officeDocument/2006/relationships/image" Target="../media/image22.png"/><Relationship Id="rId21" Type="http://schemas.openxmlformats.org/officeDocument/2006/relationships/image" Target="../media/image19.jpg"/><Relationship Id="rId7" Type="http://schemas.openxmlformats.org/officeDocument/2006/relationships/image" Target="../media/image26.png"/><Relationship Id="rId12" Type="http://schemas.openxmlformats.org/officeDocument/2006/relationships/image" Target="../media/image10.png"/><Relationship Id="rId17" Type="http://schemas.openxmlformats.org/officeDocument/2006/relationships/image" Target="../media/image28.png"/><Relationship Id="rId2" Type="http://schemas.openxmlformats.org/officeDocument/2006/relationships/image" Target="../media/image3.png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9.png"/><Relationship Id="rId5" Type="http://schemas.openxmlformats.org/officeDocument/2006/relationships/image" Target="../media/image24.png"/><Relationship Id="rId15" Type="http://schemas.openxmlformats.org/officeDocument/2006/relationships/image" Target="../media/image18.png"/><Relationship Id="rId10" Type="http://schemas.openxmlformats.org/officeDocument/2006/relationships/image" Target="../media/image8.png"/><Relationship Id="rId19" Type="http://schemas.openxmlformats.org/officeDocument/2006/relationships/image" Target="../media/image37.png"/><Relationship Id="rId4" Type="http://schemas.openxmlformats.org/officeDocument/2006/relationships/image" Target="../media/image23.png"/><Relationship Id="rId9" Type="http://schemas.openxmlformats.org/officeDocument/2006/relationships/image" Target="../media/image7.pn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6.png"/><Relationship Id="rId18" Type="http://schemas.openxmlformats.org/officeDocument/2006/relationships/image" Target="../media/image19.jp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10.png"/><Relationship Id="rId17" Type="http://schemas.openxmlformats.org/officeDocument/2006/relationships/image" Target="../media/image39.png"/><Relationship Id="rId2" Type="http://schemas.openxmlformats.org/officeDocument/2006/relationships/image" Target="../media/image3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9.png"/><Relationship Id="rId5" Type="http://schemas.openxmlformats.org/officeDocument/2006/relationships/image" Target="../media/image24.png"/><Relationship Id="rId15" Type="http://schemas.openxmlformats.org/officeDocument/2006/relationships/image" Target="../media/image18.png"/><Relationship Id="rId10" Type="http://schemas.openxmlformats.org/officeDocument/2006/relationships/image" Target="../media/image8.png"/><Relationship Id="rId4" Type="http://schemas.openxmlformats.org/officeDocument/2006/relationships/image" Target="../media/image23.png"/><Relationship Id="rId9" Type="http://schemas.openxmlformats.org/officeDocument/2006/relationships/image" Target="../media/image7.png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0.png"/><Relationship Id="rId18" Type="http://schemas.openxmlformats.org/officeDocument/2006/relationships/image" Target="../media/image27.png"/><Relationship Id="rId3" Type="http://schemas.openxmlformats.org/officeDocument/2006/relationships/image" Target="../media/image40.emf"/><Relationship Id="rId7" Type="http://schemas.openxmlformats.org/officeDocument/2006/relationships/image" Target="../media/image25.png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8.png"/><Relationship Id="rId20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8.png"/><Relationship Id="rId5" Type="http://schemas.openxmlformats.org/officeDocument/2006/relationships/image" Target="../media/image23.png"/><Relationship Id="rId15" Type="http://schemas.openxmlformats.org/officeDocument/2006/relationships/image" Target="../media/image17.png"/><Relationship Id="rId10" Type="http://schemas.openxmlformats.org/officeDocument/2006/relationships/image" Target="../media/image7.png"/><Relationship Id="rId19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6.pn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311D0FB-3B7B-4BF6-8AA8-F132345C0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894" y="0"/>
            <a:ext cx="7562850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29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75D98C1-8471-43B6-ABE6-E684DDA9F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"/>
            <a:ext cx="10688638" cy="7561594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0DBDDDDA-F553-42AB-A475-0D771881E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715" y="849930"/>
            <a:ext cx="8106433" cy="6069891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025CE324-6630-4A4D-9E9A-58E327085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973328"/>
            <a:ext cx="10525125" cy="333375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AEE6B40F-AAFC-438E-83F3-8FE4C00A39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625" y="7061468"/>
            <a:ext cx="10688638" cy="320019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1BDBF417-52D1-403D-BC16-0765777A56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4707" y="5297227"/>
            <a:ext cx="3404306" cy="2265624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3649835D-E3F9-40C2-AA6B-C9C28FFB65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4332" y="5732337"/>
            <a:ext cx="3404306" cy="1838325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53F73C10-F445-4C58-9E1A-BD334C17A6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40044" y="7254114"/>
            <a:ext cx="962025" cy="200025"/>
          </a:xfrm>
          <a:prstGeom prst="rect">
            <a:avLst/>
          </a:prstGeom>
        </p:spPr>
      </p:pic>
      <p:pic>
        <p:nvPicPr>
          <p:cNvPr id="42" name="รูปภาพ 41">
            <a:extLst>
              <a:ext uri="{FF2B5EF4-FFF2-40B4-BE49-F238E27FC236}">
                <a16:creationId xmlns:a16="http://schemas.microsoft.com/office/drawing/2014/main" id="{FC213403-10F4-4EA0-A31C-7AE52000DB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56866" y="6605594"/>
            <a:ext cx="438150" cy="723900"/>
          </a:xfrm>
          <a:prstGeom prst="rect">
            <a:avLst/>
          </a:prstGeom>
        </p:spPr>
      </p:pic>
      <p:pic>
        <p:nvPicPr>
          <p:cNvPr id="44" name="รูปภาพ 43">
            <a:extLst>
              <a:ext uri="{FF2B5EF4-FFF2-40B4-BE49-F238E27FC236}">
                <a16:creationId xmlns:a16="http://schemas.microsoft.com/office/drawing/2014/main" id="{0F3F4761-543C-4673-90B7-1B781FDF8A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26054" y="2183710"/>
            <a:ext cx="314325" cy="285750"/>
          </a:xfrm>
          <a:prstGeom prst="rect">
            <a:avLst/>
          </a:prstGeom>
        </p:spPr>
      </p:pic>
      <p:pic>
        <p:nvPicPr>
          <p:cNvPr id="46" name="รูปภาพ 45">
            <a:extLst>
              <a:ext uri="{FF2B5EF4-FFF2-40B4-BE49-F238E27FC236}">
                <a16:creationId xmlns:a16="http://schemas.microsoft.com/office/drawing/2014/main" id="{C4D01611-1D13-4032-B09B-8F813C3239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68139" y="272486"/>
            <a:ext cx="238125" cy="238125"/>
          </a:xfrm>
          <a:prstGeom prst="rect">
            <a:avLst/>
          </a:prstGeom>
        </p:spPr>
      </p:pic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97465A78-E527-4ED5-81BA-7B74D84159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6448" y="6209197"/>
            <a:ext cx="638175" cy="638175"/>
          </a:xfrm>
          <a:prstGeom prst="rect">
            <a:avLst/>
          </a:prstGeom>
        </p:spPr>
      </p:pic>
      <p:pic>
        <p:nvPicPr>
          <p:cNvPr id="50" name="รูปภาพ 49">
            <a:extLst>
              <a:ext uri="{FF2B5EF4-FFF2-40B4-BE49-F238E27FC236}">
                <a16:creationId xmlns:a16="http://schemas.microsoft.com/office/drawing/2014/main" id="{6BCCF667-E808-4CAE-823A-B80931B3572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7940" y="6122604"/>
            <a:ext cx="571500" cy="5715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36EBB415-5588-4C92-8283-7D5AEF62261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974" y="2289"/>
            <a:ext cx="3076575" cy="6048375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985F3A97-A241-41F6-880B-2ADD8132C7A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9625" y="628"/>
            <a:ext cx="2590800" cy="3943350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3FC96332-07C4-4E69-9802-106BFE86D28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2165" y="135857"/>
            <a:ext cx="971550" cy="457200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FEA2D648-CE04-48FB-AFFA-4D9AFD48316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2120" y="2388454"/>
            <a:ext cx="914400" cy="1181100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888F478-0E81-47B7-BFBD-F1444EDB6F2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76568" y="125619"/>
            <a:ext cx="4812070" cy="713806"/>
          </a:xfrm>
          <a:prstGeom prst="rect">
            <a:avLst/>
          </a:prstGeom>
        </p:spPr>
      </p:pic>
      <p:sp>
        <p:nvSpPr>
          <p:cNvPr id="37" name="กล่องข้อความ 16">
            <a:extLst>
              <a:ext uri="{FF2B5EF4-FFF2-40B4-BE49-F238E27FC236}">
                <a16:creationId xmlns:a16="http://schemas.microsoft.com/office/drawing/2014/main" id="{319D0593-CC98-4C8A-A045-6C233496BDBF}"/>
              </a:ext>
            </a:extLst>
          </p:cNvPr>
          <p:cNvSpPr txBox="1"/>
          <p:nvPr/>
        </p:nvSpPr>
        <p:spPr>
          <a:xfrm>
            <a:off x="5876568" y="255839"/>
            <a:ext cx="4912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dirty="0">
                <a:solidFill>
                  <a:srgbClr val="BD4363"/>
                </a:solidFill>
                <a:latin typeface="Mitr Light" pitchFamily="2" charset="-34"/>
                <a:ea typeface="TH Sarabun New" charset="0"/>
                <a:cs typeface="Mitr Light" pitchFamily="2" charset="-34"/>
              </a:rPr>
              <a:t>การเปิด </a:t>
            </a:r>
            <a:r>
              <a:rPr lang="en-US" sz="2400" dirty="0">
                <a:solidFill>
                  <a:srgbClr val="BD4363"/>
                </a:solidFill>
                <a:latin typeface="Mitr Light" pitchFamily="2" charset="-34"/>
                <a:ea typeface="TH Sarabun New" charset="0"/>
                <a:cs typeface="Mitr Light" pitchFamily="2" charset="-34"/>
              </a:rPr>
              <a:t>On Site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BD4363"/>
              </a:solidFill>
              <a:effectLst/>
              <a:uLnTx/>
              <a:uFillTx/>
              <a:latin typeface="Mitr Light" pitchFamily="2" charset="-34"/>
              <a:ea typeface="TH Sarabun New" charset="0"/>
              <a:cs typeface="Mitr Light" pitchFamily="2" charset="-34"/>
            </a:endParaRPr>
          </a:p>
        </p:txBody>
      </p:sp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10F39DD3-7C64-4BDB-B3D4-1B12030E5F0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89989" y="78406"/>
            <a:ext cx="457200" cy="771525"/>
          </a:xfrm>
          <a:prstGeom prst="rect">
            <a:avLst/>
          </a:prstGeom>
        </p:spPr>
      </p:pic>
      <p:sp>
        <p:nvSpPr>
          <p:cNvPr id="32" name="กล่องข้อความ 34">
            <a:extLst>
              <a:ext uri="{FF2B5EF4-FFF2-40B4-BE49-F238E27FC236}">
                <a16:creationId xmlns:a16="http://schemas.microsoft.com/office/drawing/2014/main" id="{B91050BD-AE9C-4C77-8860-B485FAD16D67}"/>
              </a:ext>
            </a:extLst>
          </p:cNvPr>
          <p:cNvSpPr txBox="1"/>
          <p:nvPr/>
        </p:nvSpPr>
        <p:spPr>
          <a:xfrm>
            <a:off x="970570" y="6960068"/>
            <a:ext cx="4431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สำนักงานศึกษาธิการจังหวัดชุมพร</a:t>
            </a:r>
          </a:p>
        </p:txBody>
      </p:sp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90DB4253-AEC8-42B0-B93A-BA7C4D81FE4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492" y="6569391"/>
            <a:ext cx="900000" cy="900000"/>
          </a:xfrm>
          <a:prstGeom prst="ellipse">
            <a:avLst/>
          </a:prstGeom>
          <a:effectLst>
            <a:glow>
              <a:schemeClr val="accent1"/>
            </a:glow>
          </a:effectLst>
        </p:spPr>
      </p:pic>
      <p:graphicFrame>
        <p:nvGraphicFramePr>
          <p:cNvPr id="2" name="ตาราง 5">
            <a:extLst>
              <a:ext uri="{FF2B5EF4-FFF2-40B4-BE49-F238E27FC236}">
                <a16:creationId xmlns:a16="http://schemas.microsoft.com/office/drawing/2014/main" id="{8C0E3057-4F7B-49C5-AB7D-B42BCB09C3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258668"/>
              </p:ext>
            </p:extLst>
          </p:nvPr>
        </p:nvGraphicFramePr>
        <p:xfrm>
          <a:off x="1781439" y="2203789"/>
          <a:ext cx="7577484" cy="3076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44201">
                  <a:extLst>
                    <a:ext uri="{9D8B030D-6E8A-4147-A177-3AD203B41FA5}">
                      <a16:colId xmlns:a16="http://schemas.microsoft.com/office/drawing/2014/main" val="4004901189"/>
                    </a:ext>
                  </a:extLst>
                </a:gridCol>
                <a:gridCol w="2333283">
                  <a:extLst>
                    <a:ext uri="{9D8B030D-6E8A-4147-A177-3AD203B41FA5}">
                      <a16:colId xmlns:a16="http://schemas.microsoft.com/office/drawing/2014/main" val="1614910329"/>
                    </a:ext>
                  </a:extLst>
                </a:gridCol>
              </a:tblGrid>
              <a:tr h="615336">
                <a:tc>
                  <a:txBody>
                    <a:bodyPr/>
                    <a:lstStyle/>
                    <a:p>
                      <a:pPr algn="ctr"/>
                      <a:r>
                        <a:rPr lang="th-TH" sz="2800" baseline="0" dirty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โรงเรียนที่ผ่าน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aseline="0" dirty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สังกัด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968226179"/>
                  </a:ext>
                </a:extLst>
              </a:tr>
              <a:tr h="61533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1.  </a:t>
                      </a:r>
                      <a:r>
                        <a:rPr lang="th-TH" sz="2800" baseline="0" dirty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อนุบาลชุมพร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800" baseline="0" dirty="0" err="1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สพ</a:t>
                      </a:r>
                      <a:r>
                        <a:rPr lang="th-TH" sz="2800" baseline="0" dirty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ป.ชุมพร เขต 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</a:t>
                      </a:r>
                      <a:endParaRPr lang="th-TH" sz="2800" baseline="0" dirty="0">
                        <a:solidFill>
                          <a:schemeClr val="tx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5698444"/>
                  </a:ext>
                </a:extLst>
              </a:tr>
              <a:tr h="615336">
                <a:tc>
                  <a:txBody>
                    <a:bodyPr/>
                    <a:lstStyle/>
                    <a:p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2.</a:t>
                      </a:r>
                      <a:r>
                        <a:rPr lang="th-TH" sz="2800" baseline="0" dirty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 อนุบาลเมืองชุมพร (วัดสุบรรณนิมิตร)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800" baseline="0" dirty="0" err="1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สพ</a:t>
                      </a:r>
                      <a:r>
                        <a:rPr lang="th-TH" sz="2800" baseline="0" dirty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ป.ชุมพร เขต 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</a:t>
                      </a:r>
                      <a:endParaRPr lang="th-TH" sz="2800" baseline="0" dirty="0">
                        <a:solidFill>
                          <a:schemeClr val="tx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6785713"/>
                  </a:ext>
                </a:extLst>
              </a:tr>
              <a:tr h="61533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3.  </a:t>
                      </a:r>
                      <a:r>
                        <a:rPr lang="th-TH" sz="2800" baseline="0" dirty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ศรียาภัย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800" baseline="0" dirty="0" err="1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สพ</a:t>
                      </a:r>
                      <a:r>
                        <a:rPr lang="th-TH" sz="2800" baseline="0" dirty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ม.สุรา</a:t>
                      </a:r>
                      <a:r>
                        <a:rPr lang="th-TH" sz="2800" baseline="0" dirty="0" err="1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ษฯ</a:t>
                      </a:r>
                      <a:r>
                        <a:rPr lang="th-TH" sz="2800" baseline="0" dirty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-ชุมพร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9911296"/>
                  </a:ext>
                </a:extLst>
              </a:tr>
              <a:tr h="615336">
                <a:tc>
                  <a:txBody>
                    <a:bodyPr/>
                    <a:lstStyle/>
                    <a:p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4. </a:t>
                      </a:r>
                      <a:r>
                        <a:rPr lang="th-TH" sz="2800" baseline="0" dirty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มันตานุสรณ์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800" baseline="0" dirty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เอกชนในระบบ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193846"/>
                  </a:ext>
                </a:extLst>
              </a:tr>
            </a:tbl>
          </a:graphicData>
        </a:graphic>
      </p:graphicFrame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5E81D51A-B643-44BE-9451-8573D29C6DF4}"/>
              </a:ext>
            </a:extLst>
          </p:cNvPr>
          <p:cNvSpPr txBox="1"/>
          <p:nvPr/>
        </p:nvSpPr>
        <p:spPr>
          <a:xfrm>
            <a:off x="1725492" y="5518977"/>
            <a:ext cx="61029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/>
              <a:t>หมายเหตุ</a:t>
            </a:r>
            <a:r>
              <a:rPr lang="th-TH" sz="2000" dirty="0"/>
              <a:t>  โรงเรียนศรียาภัย  ผ่านการประเมิน  แต่ไม่ผ่านคณะกรรมการโรคติดต่อ  </a:t>
            </a:r>
          </a:p>
          <a:p>
            <a:r>
              <a:rPr lang="th-TH" sz="2000" dirty="0"/>
              <a:t>                  เนื่องจากไม่เข้านำเสนอแผนเผชิญเหตุและรูปแบบการจัดการเรียนการสอน</a:t>
            </a:r>
          </a:p>
        </p:txBody>
      </p:sp>
    </p:spTree>
    <p:extLst>
      <p:ext uri="{BB962C8B-B14F-4D97-AF65-F5344CB8AC3E}">
        <p14:creationId xmlns:p14="http://schemas.microsoft.com/office/powerpoint/2010/main" val="2891572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75D98C1-8471-43B6-ABE6-E684DDA9F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"/>
            <a:ext cx="10688638" cy="7561594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1787BF30-2B89-4726-AC68-820191559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369" y="667050"/>
            <a:ext cx="8462737" cy="6336682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025CE324-6630-4A4D-9E9A-58E327085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973328"/>
            <a:ext cx="10525125" cy="333375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AEE6B40F-AAFC-438E-83F3-8FE4C00A39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625" y="7061468"/>
            <a:ext cx="10688638" cy="320019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1BDBF417-52D1-403D-BC16-0765777A56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4707" y="5297227"/>
            <a:ext cx="3404306" cy="2265624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3649835D-E3F9-40C2-AA6B-C9C28FFB65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4332" y="5732337"/>
            <a:ext cx="3404306" cy="1838325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53F73C10-F445-4C58-9E1A-BD334C17A6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40044" y="7254114"/>
            <a:ext cx="962025" cy="200025"/>
          </a:xfrm>
          <a:prstGeom prst="rect">
            <a:avLst/>
          </a:prstGeom>
        </p:spPr>
      </p:pic>
      <p:pic>
        <p:nvPicPr>
          <p:cNvPr id="42" name="รูปภาพ 41">
            <a:extLst>
              <a:ext uri="{FF2B5EF4-FFF2-40B4-BE49-F238E27FC236}">
                <a16:creationId xmlns:a16="http://schemas.microsoft.com/office/drawing/2014/main" id="{FC213403-10F4-4EA0-A31C-7AE52000DB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56866" y="6605594"/>
            <a:ext cx="438150" cy="723900"/>
          </a:xfrm>
          <a:prstGeom prst="rect">
            <a:avLst/>
          </a:prstGeom>
        </p:spPr>
      </p:pic>
      <p:pic>
        <p:nvPicPr>
          <p:cNvPr id="44" name="รูปภาพ 43">
            <a:extLst>
              <a:ext uri="{FF2B5EF4-FFF2-40B4-BE49-F238E27FC236}">
                <a16:creationId xmlns:a16="http://schemas.microsoft.com/office/drawing/2014/main" id="{0F3F4761-543C-4673-90B7-1B781FDF8A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26054" y="2183710"/>
            <a:ext cx="314325" cy="285750"/>
          </a:xfrm>
          <a:prstGeom prst="rect">
            <a:avLst/>
          </a:prstGeom>
        </p:spPr>
      </p:pic>
      <p:pic>
        <p:nvPicPr>
          <p:cNvPr id="46" name="รูปภาพ 45">
            <a:extLst>
              <a:ext uri="{FF2B5EF4-FFF2-40B4-BE49-F238E27FC236}">
                <a16:creationId xmlns:a16="http://schemas.microsoft.com/office/drawing/2014/main" id="{C4D01611-1D13-4032-B09B-8F813C3239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68139" y="272486"/>
            <a:ext cx="238125" cy="238125"/>
          </a:xfrm>
          <a:prstGeom prst="rect">
            <a:avLst/>
          </a:prstGeom>
        </p:spPr>
      </p:pic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97465A78-E527-4ED5-81BA-7B74D84159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6448" y="6209197"/>
            <a:ext cx="638175" cy="638175"/>
          </a:xfrm>
          <a:prstGeom prst="rect">
            <a:avLst/>
          </a:prstGeom>
        </p:spPr>
      </p:pic>
      <p:pic>
        <p:nvPicPr>
          <p:cNvPr id="50" name="รูปภาพ 49">
            <a:extLst>
              <a:ext uri="{FF2B5EF4-FFF2-40B4-BE49-F238E27FC236}">
                <a16:creationId xmlns:a16="http://schemas.microsoft.com/office/drawing/2014/main" id="{6BCCF667-E808-4CAE-823A-B80931B3572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7940" y="6122604"/>
            <a:ext cx="571500" cy="5715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36EBB415-5588-4C92-8283-7D5AEF62261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974" y="2289"/>
            <a:ext cx="3076575" cy="6048375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985F3A97-A241-41F6-880B-2ADD8132C7A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9625" y="628"/>
            <a:ext cx="2590800" cy="3943350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3FC96332-07C4-4E69-9802-106BFE86D28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2165" y="135857"/>
            <a:ext cx="971550" cy="457200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FEA2D648-CE04-48FB-AFFA-4D9AFD48316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2120" y="2388454"/>
            <a:ext cx="914400" cy="1181100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888F478-0E81-47B7-BFBD-F1444EDB6F2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76568" y="125619"/>
            <a:ext cx="4812070" cy="713806"/>
          </a:xfrm>
          <a:prstGeom prst="rect">
            <a:avLst/>
          </a:prstGeom>
        </p:spPr>
      </p:pic>
      <p:sp>
        <p:nvSpPr>
          <p:cNvPr id="37" name="กล่องข้อความ 16">
            <a:extLst>
              <a:ext uri="{FF2B5EF4-FFF2-40B4-BE49-F238E27FC236}">
                <a16:creationId xmlns:a16="http://schemas.microsoft.com/office/drawing/2014/main" id="{319D0593-CC98-4C8A-A045-6C233496BDBF}"/>
              </a:ext>
            </a:extLst>
          </p:cNvPr>
          <p:cNvSpPr txBox="1"/>
          <p:nvPr/>
        </p:nvSpPr>
        <p:spPr>
          <a:xfrm>
            <a:off x="5876568" y="255839"/>
            <a:ext cx="4912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dirty="0">
                <a:solidFill>
                  <a:srgbClr val="BD4363"/>
                </a:solidFill>
                <a:latin typeface="Mitr Light" pitchFamily="2" charset="-34"/>
                <a:ea typeface="TH Sarabun New" charset="0"/>
                <a:cs typeface="Mitr Light" pitchFamily="2" charset="-34"/>
              </a:rPr>
              <a:t>การเปิด </a:t>
            </a:r>
            <a:r>
              <a:rPr lang="en-US" sz="2400" dirty="0">
                <a:solidFill>
                  <a:srgbClr val="BD4363"/>
                </a:solidFill>
                <a:latin typeface="Mitr Light" pitchFamily="2" charset="-34"/>
                <a:ea typeface="TH Sarabun New" charset="0"/>
                <a:cs typeface="Mitr Light" pitchFamily="2" charset="-34"/>
              </a:rPr>
              <a:t>On Site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BD4363"/>
              </a:solidFill>
              <a:effectLst/>
              <a:uLnTx/>
              <a:uFillTx/>
              <a:latin typeface="Mitr Light" pitchFamily="2" charset="-34"/>
              <a:ea typeface="TH Sarabun New" charset="0"/>
              <a:cs typeface="Mitr Light" pitchFamily="2" charset="-34"/>
            </a:endParaRPr>
          </a:p>
        </p:txBody>
      </p:sp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10F39DD3-7C64-4BDB-B3D4-1B12030E5F0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89989" y="78406"/>
            <a:ext cx="457200" cy="771525"/>
          </a:xfrm>
          <a:prstGeom prst="rect">
            <a:avLst/>
          </a:prstGeom>
        </p:spPr>
      </p:pic>
      <p:sp>
        <p:nvSpPr>
          <p:cNvPr id="32" name="กล่องข้อความ 34">
            <a:extLst>
              <a:ext uri="{FF2B5EF4-FFF2-40B4-BE49-F238E27FC236}">
                <a16:creationId xmlns:a16="http://schemas.microsoft.com/office/drawing/2014/main" id="{B91050BD-AE9C-4C77-8860-B485FAD16D67}"/>
              </a:ext>
            </a:extLst>
          </p:cNvPr>
          <p:cNvSpPr txBox="1"/>
          <p:nvPr/>
        </p:nvSpPr>
        <p:spPr>
          <a:xfrm>
            <a:off x="970570" y="6960068"/>
            <a:ext cx="4431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สำนักงานศึกษาธิการจังหวัดชุมพร</a:t>
            </a:r>
          </a:p>
        </p:txBody>
      </p:sp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90DB4253-AEC8-42B0-B93A-BA7C4D81FE4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492" y="6569391"/>
            <a:ext cx="900000" cy="900000"/>
          </a:xfrm>
          <a:prstGeom prst="ellipse">
            <a:avLst/>
          </a:prstGeom>
          <a:effectLst>
            <a:glow>
              <a:schemeClr val="accent1"/>
            </a:glow>
          </a:effectLst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F68B38EB-67A5-45C9-9469-CF8B78B9157C}"/>
              </a:ext>
            </a:extLst>
          </p:cNvPr>
          <p:cNvSpPr txBox="1"/>
          <p:nvPr/>
        </p:nvSpPr>
        <p:spPr>
          <a:xfrm>
            <a:off x="4069081" y="4297680"/>
            <a:ext cx="1463040" cy="461665"/>
          </a:xfrm>
          <a:prstGeom prst="rect">
            <a:avLst/>
          </a:prstGeom>
          <a:solidFill>
            <a:srgbClr val="D0E3EA"/>
          </a:solidFill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rgbClr val="464B61"/>
                </a:solidFill>
              </a:rPr>
              <a:t>อบจ.ชุมพร</a:t>
            </a:r>
          </a:p>
        </p:txBody>
      </p:sp>
    </p:spTree>
    <p:extLst>
      <p:ext uri="{BB962C8B-B14F-4D97-AF65-F5344CB8AC3E}">
        <p14:creationId xmlns:p14="http://schemas.microsoft.com/office/powerpoint/2010/main" val="2893912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75D98C1-8471-43B6-ABE6-E684DDA9F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"/>
            <a:ext cx="10688638" cy="7561594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1ADDCCF-9520-42BC-9196-76F6314A2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983" y="697416"/>
            <a:ext cx="8614098" cy="6450018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025CE324-6630-4A4D-9E9A-58E327085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973328"/>
            <a:ext cx="10525125" cy="333375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AEE6B40F-AAFC-438E-83F3-8FE4C00A39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625" y="7061468"/>
            <a:ext cx="10688638" cy="320019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1BDBF417-52D1-403D-BC16-0765777A56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4707" y="5297227"/>
            <a:ext cx="3404306" cy="2265624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3649835D-E3F9-40C2-AA6B-C9C28FFB65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4332" y="5732337"/>
            <a:ext cx="3404306" cy="1838325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53F73C10-F445-4C58-9E1A-BD334C17A6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40044" y="7254114"/>
            <a:ext cx="962025" cy="200025"/>
          </a:xfrm>
          <a:prstGeom prst="rect">
            <a:avLst/>
          </a:prstGeom>
        </p:spPr>
      </p:pic>
      <p:pic>
        <p:nvPicPr>
          <p:cNvPr id="42" name="รูปภาพ 41">
            <a:extLst>
              <a:ext uri="{FF2B5EF4-FFF2-40B4-BE49-F238E27FC236}">
                <a16:creationId xmlns:a16="http://schemas.microsoft.com/office/drawing/2014/main" id="{FC213403-10F4-4EA0-A31C-7AE52000DB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56866" y="6605594"/>
            <a:ext cx="438150" cy="723900"/>
          </a:xfrm>
          <a:prstGeom prst="rect">
            <a:avLst/>
          </a:prstGeom>
        </p:spPr>
      </p:pic>
      <p:pic>
        <p:nvPicPr>
          <p:cNvPr id="44" name="รูปภาพ 43">
            <a:extLst>
              <a:ext uri="{FF2B5EF4-FFF2-40B4-BE49-F238E27FC236}">
                <a16:creationId xmlns:a16="http://schemas.microsoft.com/office/drawing/2014/main" id="{0F3F4761-543C-4673-90B7-1B781FDF8A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26054" y="2183710"/>
            <a:ext cx="314325" cy="285750"/>
          </a:xfrm>
          <a:prstGeom prst="rect">
            <a:avLst/>
          </a:prstGeom>
        </p:spPr>
      </p:pic>
      <p:pic>
        <p:nvPicPr>
          <p:cNvPr id="46" name="รูปภาพ 45">
            <a:extLst>
              <a:ext uri="{FF2B5EF4-FFF2-40B4-BE49-F238E27FC236}">
                <a16:creationId xmlns:a16="http://schemas.microsoft.com/office/drawing/2014/main" id="{C4D01611-1D13-4032-B09B-8F813C3239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68139" y="272486"/>
            <a:ext cx="238125" cy="238125"/>
          </a:xfrm>
          <a:prstGeom prst="rect">
            <a:avLst/>
          </a:prstGeom>
        </p:spPr>
      </p:pic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97465A78-E527-4ED5-81BA-7B74D84159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6448" y="6209197"/>
            <a:ext cx="638175" cy="638175"/>
          </a:xfrm>
          <a:prstGeom prst="rect">
            <a:avLst/>
          </a:prstGeom>
        </p:spPr>
      </p:pic>
      <p:pic>
        <p:nvPicPr>
          <p:cNvPr id="50" name="รูปภาพ 49">
            <a:extLst>
              <a:ext uri="{FF2B5EF4-FFF2-40B4-BE49-F238E27FC236}">
                <a16:creationId xmlns:a16="http://schemas.microsoft.com/office/drawing/2014/main" id="{6BCCF667-E808-4CAE-823A-B80931B3572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7940" y="6122604"/>
            <a:ext cx="571500" cy="5715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36EBB415-5588-4C92-8283-7D5AEF62261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974" y="2289"/>
            <a:ext cx="3076575" cy="6048375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985F3A97-A241-41F6-880B-2ADD8132C7A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9625" y="628"/>
            <a:ext cx="2590800" cy="3943350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3FC96332-07C4-4E69-9802-106BFE86D28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2165" y="135857"/>
            <a:ext cx="971550" cy="457200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FEA2D648-CE04-48FB-AFFA-4D9AFD48316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2120" y="2388454"/>
            <a:ext cx="914400" cy="1181100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888F478-0E81-47B7-BFBD-F1444EDB6F2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76568" y="125619"/>
            <a:ext cx="4812070" cy="713806"/>
          </a:xfrm>
          <a:prstGeom prst="rect">
            <a:avLst/>
          </a:prstGeom>
        </p:spPr>
      </p:pic>
      <p:sp>
        <p:nvSpPr>
          <p:cNvPr id="37" name="กล่องข้อความ 16">
            <a:extLst>
              <a:ext uri="{FF2B5EF4-FFF2-40B4-BE49-F238E27FC236}">
                <a16:creationId xmlns:a16="http://schemas.microsoft.com/office/drawing/2014/main" id="{319D0593-CC98-4C8A-A045-6C233496BDBF}"/>
              </a:ext>
            </a:extLst>
          </p:cNvPr>
          <p:cNvSpPr txBox="1"/>
          <p:nvPr/>
        </p:nvSpPr>
        <p:spPr>
          <a:xfrm>
            <a:off x="5876568" y="255839"/>
            <a:ext cx="4912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dirty="0">
                <a:solidFill>
                  <a:srgbClr val="BD4363"/>
                </a:solidFill>
                <a:latin typeface="Mitr Light" pitchFamily="2" charset="-34"/>
                <a:ea typeface="TH Sarabun New" charset="0"/>
                <a:cs typeface="Mitr Light" pitchFamily="2" charset="-34"/>
              </a:rPr>
              <a:t>การเปิด </a:t>
            </a:r>
            <a:r>
              <a:rPr lang="en-US" sz="2400" dirty="0">
                <a:solidFill>
                  <a:srgbClr val="BD4363"/>
                </a:solidFill>
                <a:latin typeface="Mitr Light" pitchFamily="2" charset="-34"/>
                <a:ea typeface="TH Sarabun New" charset="0"/>
                <a:cs typeface="Mitr Light" pitchFamily="2" charset="-34"/>
              </a:rPr>
              <a:t>On Site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BD4363"/>
              </a:solidFill>
              <a:effectLst/>
              <a:uLnTx/>
              <a:uFillTx/>
              <a:latin typeface="Mitr Light" pitchFamily="2" charset="-34"/>
              <a:ea typeface="TH Sarabun New" charset="0"/>
              <a:cs typeface="Mitr Light" pitchFamily="2" charset="-34"/>
            </a:endParaRPr>
          </a:p>
        </p:txBody>
      </p:sp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10F39DD3-7C64-4BDB-B3D4-1B12030E5F0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89989" y="78406"/>
            <a:ext cx="457200" cy="771525"/>
          </a:xfrm>
          <a:prstGeom prst="rect">
            <a:avLst/>
          </a:prstGeom>
        </p:spPr>
      </p:pic>
      <p:sp>
        <p:nvSpPr>
          <p:cNvPr id="32" name="กล่องข้อความ 34">
            <a:extLst>
              <a:ext uri="{FF2B5EF4-FFF2-40B4-BE49-F238E27FC236}">
                <a16:creationId xmlns:a16="http://schemas.microsoft.com/office/drawing/2014/main" id="{B91050BD-AE9C-4C77-8860-B485FAD16D67}"/>
              </a:ext>
            </a:extLst>
          </p:cNvPr>
          <p:cNvSpPr txBox="1"/>
          <p:nvPr/>
        </p:nvSpPr>
        <p:spPr>
          <a:xfrm>
            <a:off x="970570" y="6960068"/>
            <a:ext cx="4431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สำนักงานศึกษาธิการจังหวัดชุมพร</a:t>
            </a:r>
          </a:p>
        </p:txBody>
      </p:sp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90DB4253-AEC8-42B0-B93A-BA7C4D81FE4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492" y="6569391"/>
            <a:ext cx="900000" cy="900000"/>
          </a:xfrm>
          <a:prstGeom prst="ellipse">
            <a:avLst/>
          </a:prstGeom>
          <a:effectLst>
            <a:glow>
              <a:schemeClr val="accent1"/>
            </a:glow>
          </a:effectLst>
        </p:spPr>
      </p:pic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71ED778D-A87C-4804-8025-E3E56CF3FF32}"/>
              </a:ext>
            </a:extLst>
          </p:cNvPr>
          <p:cNvSpPr/>
          <p:nvPr/>
        </p:nvSpPr>
        <p:spPr>
          <a:xfrm>
            <a:off x="5876568" y="5823777"/>
            <a:ext cx="1692000" cy="360000"/>
          </a:xfrm>
          <a:prstGeom prst="rect">
            <a:avLst/>
          </a:prstGeom>
          <a:solidFill>
            <a:srgbClr val="D0E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ECF532B3-28D6-4D77-BE61-E0DEBCA0316C}"/>
              </a:ext>
            </a:extLst>
          </p:cNvPr>
          <p:cNvSpPr/>
          <p:nvPr/>
        </p:nvSpPr>
        <p:spPr>
          <a:xfrm>
            <a:off x="7964448" y="5839017"/>
            <a:ext cx="1584000" cy="360000"/>
          </a:xfrm>
          <a:prstGeom prst="rect">
            <a:avLst/>
          </a:prstGeom>
          <a:solidFill>
            <a:srgbClr val="D0E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7795B2C2-2437-45EA-AB48-E7471C88D3A2}"/>
              </a:ext>
            </a:extLst>
          </p:cNvPr>
          <p:cNvSpPr/>
          <p:nvPr/>
        </p:nvSpPr>
        <p:spPr>
          <a:xfrm>
            <a:off x="6705600" y="1325880"/>
            <a:ext cx="426720" cy="40242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CE929011-DC4A-4B0A-BCC1-28A416E53DE9}"/>
              </a:ext>
            </a:extLst>
          </p:cNvPr>
          <p:cNvSpPr txBox="1"/>
          <p:nvPr/>
        </p:nvSpPr>
        <p:spPr>
          <a:xfrm>
            <a:off x="6705600" y="1371600"/>
            <a:ext cx="630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FAF"/>
                </a:solidFill>
              </a:rPr>
              <a:t>13</a:t>
            </a:r>
            <a:endParaRPr lang="th-TH" sz="2400" b="1" dirty="0">
              <a:solidFill>
                <a:srgbClr val="007F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166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75D98C1-8471-43B6-ABE6-E684DDA9F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"/>
            <a:ext cx="10688638" cy="7561594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2919D63-705F-455A-825A-77EBBA5C4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181" y="804097"/>
            <a:ext cx="8168435" cy="6116316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025CE324-6630-4A4D-9E9A-58E327085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973328"/>
            <a:ext cx="10525125" cy="333375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AEE6B40F-AAFC-438E-83F3-8FE4C00A39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625" y="7061468"/>
            <a:ext cx="10688638" cy="320019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1BDBF417-52D1-403D-BC16-0765777A56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4707" y="5297227"/>
            <a:ext cx="3404306" cy="2265624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3649835D-E3F9-40C2-AA6B-C9C28FFB65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4332" y="5732337"/>
            <a:ext cx="3404306" cy="1838325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53F73C10-F445-4C58-9E1A-BD334C17A6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40044" y="7254114"/>
            <a:ext cx="962025" cy="200025"/>
          </a:xfrm>
          <a:prstGeom prst="rect">
            <a:avLst/>
          </a:prstGeom>
        </p:spPr>
      </p:pic>
      <p:pic>
        <p:nvPicPr>
          <p:cNvPr id="42" name="รูปภาพ 41">
            <a:extLst>
              <a:ext uri="{FF2B5EF4-FFF2-40B4-BE49-F238E27FC236}">
                <a16:creationId xmlns:a16="http://schemas.microsoft.com/office/drawing/2014/main" id="{FC213403-10F4-4EA0-A31C-7AE52000DB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56866" y="6605594"/>
            <a:ext cx="438150" cy="723900"/>
          </a:xfrm>
          <a:prstGeom prst="rect">
            <a:avLst/>
          </a:prstGeom>
        </p:spPr>
      </p:pic>
      <p:pic>
        <p:nvPicPr>
          <p:cNvPr id="44" name="รูปภาพ 43">
            <a:extLst>
              <a:ext uri="{FF2B5EF4-FFF2-40B4-BE49-F238E27FC236}">
                <a16:creationId xmlns:a16="http://schemas.microsoft.com/office/drawing/2014/main" id="{0F3F4761-543C-4673-90B7-1B781FDF8A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26054" y="2183710"/>
            <a:ext cx="314325" cy="285750"/>
          </a:xfrm>
          <a:prstGeom prst="rect">
            <a:avLst/>
          </a:prstGeom>
        </p:spPr>
      </p:pic>
      <p:pic>
        <p:nvPicPr>
          <p:cNvPr id="46" name="รูปภาพ 45">
            <a:extLst>
              <a:ext uri="{FF2B5EF4-FFF2-40B4-BE49-F238E27FC236}">
                <a16:creationId xmlns:a16="http://schemas.microsoft.com/office/drawing/2014/main" id="{C4D01611-1D13-4032-B09B-8F813C3239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68139" y="272486"/>
            <a:ext cx="238125" cy="238125"/>
          </a:xfrm>
          <a:prstGeom prst="rect">
            <a:avLst/>
          </a:prstGeom>
        </p:spPr>
      </p:pic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97465A78-E527-4ED5-81BA-7B74D84159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6448" y="6209197"/>
            <a:ext cx="638175" cy="638175"/>
          </a:xfrm>
          <a:prstGeom prst="rect">
            <a:avLst/>
          </a:prstGeom>
        </p:spPr>
      </p:pic>
      <p:pic>
        <p:nvPicPr>
          <p:cNvPr id="50" name="รูปภาพ 49">
            <a:extLst>
              <a:ext uri="{FF2B5EF4-FFF2-40B4-BE49-F238E27FC236}">
                <a16:creationId xmlns:a16="http://schemas.microsoft.com/office/drawing/2014/main" id="{6BCCF667-E808-4CAE-823A-B80931B3572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7940" y="6122604"/>
            <a:ext cx="571500" cy="5715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36EBB415-5588-4C92-8283-7D5AEF62261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974" y="2289"/>
            <a:ext cx="3076575" cy="6048375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985F3A97-A241-41F6-880B-2ADD8132C7A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9625" y="628"/>
            <a:ext cx="2590800" cy="3943350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3FC96332-07C4-4E69-9802-106BFE86D28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2165" y="135857"/>
            <a:ext cx="971550" cy="457200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FEA2D648-CE04-48FB-AFFA-4D9AFD48316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2120" y="2388454"/>
            <a:ext cx="914400" cy="1181100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888F478-0E81-47B7-BFBD-F1444EDB6F2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76568" y="125619"/>
            <a:ext cx="4812070" cy="713806"/>
          </a:xfrm>
          <a:prstGeom prst="rect">
            <a:avLst/>
          </a:prstGeom>
        </p:spPr>
      </p:pic>
      <p:sp>
        <p:nvSpPr>
          <p:cNvPr id="37" name="กล่องข้อความ 16">
            <a:extLst>
              <a:ext uri="{FF2B5EF4-FFF2-40B4-BE49-F238E27FC236}">
                <a16:creationId xmlns:a16="http://schemas.microsoft.com/office/drawing/2014/main" id="{319D0593-CC98-4C8A-A045-6C233496BDBF}"/>
              </a:ext>
            </a:extLst>
          </p:cNvPr>
          <p:cNvSpPr txBox="1"/>
          <p:nvPr/>
        </p:nvSpPr>
        <p:spPr>
          <a:xfrm>
            <a:off x="5876568" y="255839"/>
            <a:ext cx="4912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dirty="0">
                <a:solidFill>
                  <a:srgbClr val="BD4363"/>
                </a:solidFill>
                <a:latin typeface="Mitr Light" pitchFamily="2" charset="-34"/>
                <a:ea typeface="TH Sarabun New" charset="0"/>
                <a:cs typeface="Mitr Light" pitchFamily="2" charset="-34"/>
              </a:rPr>
              <a:t>การเปิด </a:t>
            </a:r>
            <a:r>
              <a:rPr lang="en-US" sz="2400" dirty="0">
                <a:solidFill>
                  <a:srgbClr val="BD4363"/>
                </a:solidFill>
                <a:latin typeface="Mitr Light" pitchFamily="2" charset="-34"/>
                <a:ea typeface="TH Sarabun New" charset="0"/>
                <a:cs typeface="Mitr Light" pitchFamily="2" charset="-34"/>
              </a:rPr>
              <a:t>On Site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BD4363"/>
              </a:solidFill>
              <a:effectLst/>
              <a:uLnTx/>
              <a:uFillTx/>
              <a:latin typeface="Mitr Light" pitchFamily="2" charset="-34"/>
              <a:ea typeface="TH Sarabun New" charset="0"/>
              <a:cs typeface="Mitr Light" pitchFamily="2" charset="-34"/>
            </a:endParaRPr>
          </a:p>
        </p:txBody>
      </p:sp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10F39DD3-7C64-4BDB-B3D4-1B12030E5F0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89989" y="78406"/>
            <a:ext cx="457200" cy="771525"/>
          </a:xfrm>
          <a:prstGeom prst="rect">
            <a:avLst/>
          </a:prstGeom>
        </p:spPr>
      </p:pic>
      <p:sp>
        <p:nvSpPr>
          <p:cNvPr id="32" name="กล่องข้อความ 34">
            <a:extLst>
              <a:ext uri="{FF2B5EF4-FFF2-40B4-BE49-F238E27FC236}">
                <a16:creationId xmlns:a16="http://schemas.microsoft.com/office/drawing/2014/main" id="{B91050BD-AE9C-4C77-8860-B485FAD16D67}"/>
              </a:ext>
            </a:extLst>
          </p:cNvPr>
          <p:cNvSpPr txBox="1"/>
          <p:nvPr/>
        </p:nvSpPr>
        <p:spPr>
          <a:xfrm>
            <a:off x="970570" y="6960068"/>
            <a:ext cx="4431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สำนักงานศึกษาธิการจังหวัดชุมพร</a:t>
            </a:r>
          </a:p>
        </p:txBody>
      </p:sp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90DB4253-AEC8-42B0-B93A-BA7C4D81FE4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492" y="6569391"/>
            <a:ext cx="900000" cy="900000"/>
          </a:xfrm>
          <a:prstGeom prst="ellipse">
            <a:avLst/>
          </a:prstGeom>
          <a:effectLst>
            <a:glow>
              <a:schemeClr val="accent1"/>
            </a:glow>
          </a:effectLst>
        </p:spPr>
      </p:pic>
    </p:spTree>
    <p:extLst>
      <p:ext uri="{BB962C8B-B14F-4D97-AF65-F5344CB8AC3E}">
        <p14:creationId xmlns:p14="http://schemas.microsoft.com/office/powerpoint/2010/main" val="3011339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75D98C1-8471-43B6-ABE6-E684DDA9F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"/>
            <a:ext cx="10688638" cy="7561594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95A85572-8961-4DEF-A53A-D3229750D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467" y="575610"/>
            <a:ext cx="8860496" cy="6634514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025CE324-6630-4A4D-9E9A-58E327085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973328"/>
            <a:ext cx="10525125" cy="333375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AEE6B40F-AAFC-438E-83F3-8FE4C00A39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625" y="7061468"/>
            <a:ext cx="10688638" cy="320019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1BDBF417-52D1-403D-BC16-0765777A56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4707" y="5297227"/>
            <a:ext cx="3404306" cy="2265624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3649835D-E3F9-40C2-AA6B-C9C28FFB65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4332" y="5732337"/>
            <a:ext cx="3404306" cy="1838325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53F73C10-F445-4C58-9E1A-BD334C17A6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40044" y="7254114"/>
            <a:ext cx="962025" cy="200025"/>
          </a:xfrm>
          <a:prstGeom prst="rect">
            <a:avLst/>
          </a:prstGeom>
        </p:spPr>
      </p:pic>
      <p:pic>
        <p:nvPicPr>
          <p:cNvPr id="42" name="รูปภาพ 41">
            <a:extLst>
              <a:ext uri="{FF2B5EF4-FFF2-40B4-BE49-F238E27FC236}">
                <a16:creationId xmlns:a16="http://schemas.microsoft.com/office/drawing/2014/main" id="{FC213403-10F4-4EA0-A31C-7AE52000DB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56866" y="6605594"/>
            <a:ext cx="438150" cy="723900"/>
          </a:xfrm>
          <a:prstGeom prst="rect">
            <a:avLst/>
          </a:prstGeom>
        </p:spPr>
      </p:pic>
      <p:pic>
        <p:nvPicPr>
          <p:cNvPr id="44" name="รูปภาพ 43">
            <a:extLst>
              <a:ext uri="{FF2B5EF4-FFF2-40B4-BE49-F238E27FC236}">
                <a16:creationId xmlns:a16="http://schemas.microsoft.com/office/drawing/2014/main" id="{0F3F4761-543C-4673-90B7-1B781FDF8A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26054" y="2183710"/>
            <a:ext cx="314325" cy="285750"/>
          </a:xfrm>
          <a:prstGeom prst="rect">
            <a:avLst/>
          </a:prstGeom>
        </p:spPr>
      </p:pic>
      <p:pic>
        <p:nvPicPr>
          <p:cNvPr id="46" name="รูปภาพ 45">
            <a:extLst>
              <a:ext uri="{FF2B5EF4-FFF2-40B4-BE49-F238E27FC236}">
                <a16:creationId xmlns:a16="http://schemas.microsoft.com/office/drawing/2014/main" id="{C4D01611-1D13-4032-B09B-8F813C3239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68139" y="272486"/>
            <a:ext cx="238125" cy="238125"/>
          </a:xfrm>
          <a:prstGeom prst="rect">
            <a:avLst/>
          </a:prstGeom>
        </p:spPr>
      </p:pic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97465A78-E527-4ED5-81BA-7B74D84159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6448" y="6209197"/>
            <a:ext cx="638175" cy="638175"/>
          </a:xfrm>
          <a:prstGeom prst="rect">
            <a:avLst/>
          </a:prstGeom>
        </p:spPr>
      </p:pic>
      <p:pic>
        <p:nvPicPr>
          <p:cNvPr id="50" name="รูปภาพ 49">
            <a:extLst>
              <a:ext uri="{FF2B5EF4-FFF2-40B4-BE49-F238E27FC236}">
                <a16:creationId xmlns:a16="http://schemas.microsoft.com/office/drawing/2014/main" id="{6BCCF667-E808-4CAE-823A-B80931B3572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7940" y="6122604"/>
            <a:ext cx="571500" cy="5715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36EBB415-5588-4C92-8283-7D5AEF62261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974" y="2289"/>
            <a:ext cx="3076575" cy="6048375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985F3A97-A241-41F6-880B-2ADD8132C7A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9625" y="628"/>
            <a:ext cx="2590800" cy="3943350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3FC96332-07C4-4E69-9802-106BFE86D28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2165" y="135857"/>
            <a:ext cx="971550" cy="457200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FEA2D648-CE04-48FB-AFFA-4D9AFD48316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2120" y="2388454"/>
            <a:ext cx="914400" cy="1181100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888F478-0E81-47B7-BFBD-F1444EDB6F2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76568" y="125619"/>
            <a:ext cx="4812070" cy="713806"/>
          </a:xfrm>
          <a:prstGeom prst="rect">
            <a:avLst/>
          </a:prstGeom>
        </p:spPr>
      </p:pic>
      <p:sp>
        <p:nvSpPr>
          <p:cNvPr id="37" name="กล่องข้อความ 16">
            <a:extLst>
              <a:ext uri="{FF2B5EF4-FFF2-40B4-BE49-F238E27FC236}">
                <a16:creationId xmlns:a16="http://schemas.microsoft.com/office/drawing/2014/main" id="{319D0593-CC98-4C8A-A045-6C233496BDBF}"/>
              </a:ext>
            </a:extLst>
          </p:cNvPr>
          <p:cNvSpPr txBox="1"/>
          <p:nvPr/>
        </p:nvSpPr>
        <p:spPr>
          <a:xfrm>
            <a:off x="5876568" y="255839"/>
            <a:ext cx="4912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dirty="0">
                <a:solidFill>
                  <a:srgbClr val="BD4363"/>
                </a:solidFill>
                <a:latin typeface="Mitr Light" pitchFamily="2" charset="-34"/>
                <a:ea typeface="TH Sarabun New" charset="0"/>
                <a:cs typeface="Mitr Light" pitchFamily="2" charset="-34"/>
              </a:rPr>
              <a:t>การเปิด </a:t>
            </a:r>
            <a:r>
              <a:rPr lang="en-US" sz="2400" dirty="0">
                <a:solidFill>
                  <a:srgbClr val="BD4363"/>
                </a:solidFill>
                <a:latin typeface="Mitr Light" pitchFamily="2" charset="-34"/>
                <a:ea typeface="TH Sarabun New" charset="0"/>
                <a:cs typeface="Mitr Light" pitchFamily="2" charset="-34"/>
              </a:rPr>
              <a:t>On Site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BD4363"/>
              </a:solidFill>
              <a:effectLst/>
              <a:uLnTx/>
              <a:uFillTx/>
              <a:latin typeface="Mitr Light" pitchFamily="2" charset="-34"/>
              <a:ea typeface="TH Sarabun New" charset="0"/>
              <a:cs typeface="Mitr Light" pitchFamily="2" charset="-34"/>
            </a:endParaRPr>
          </a:p>
        </p:txBody>
      </p:sp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10F39DD3-7C64-4BDB-B3D4-1B12030E5F0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89989" y="78406"/>
            <a:ext cx="457200" cy="771525"/>
          </a:xfrm>
          <a:prstGeom prst="rect">
            <a:avLst/>
          </a:prstGeom>
        </p:spPr>
      </p:pic>
      <p:sp>
        <p:nvSpPr>
          <p:cNvPr id="32" name="กล่องข้อความ 34">
            <a:extLst>
              <a:ext uri="{FF2B5EF4-FFF2-40B4-BE49-F238E27FC236}">
                <a16:creationId xmlns:a16="http://schemas.microsoft.com/office/drawing/2014/main" id="{B91050BD-AE9C-4C77-8860-B485FAD16D67}"/>
              </a:ext>
            </a:extLst>
          </p:cNvPr>
          <p:cNvSpPr txBox="1"/>
          <p:nvPr/>
        </p:nvSpPr>
        <p:spPr>
          <a:xfrm>
            <a:off x="970570" y="6960068"/>
            <a:ext cx="4431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สำนักงานศึกษาธิการจังหวัดชุมพร</a:t>
            </a:r>
          </a:p>
        </p:txBody>
      </p:sp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90DB4253-AEC8-42B0-B93A-BA7C4D81FE4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492" y="6569391"/>
            <a:ext cx="900000" cy="900000"/>
          </a:xfrm>
          <a:prstGeom prst="ellipse">
            <a:avLst/>
          </a:prstGeom>
          <a:effectLst>
            <a:glow>
              <a:schemeClr val="accent1"/>
            </a:glow>
          </a:effectLst>
        </p:spPr>
      </p:pic>
    </p:spTree>
    <p:extLst>
      <p:ext uri="{BB962C8B-B14F-4D97-AF65-F5344CB8AC3E}">
        <p14:creationId xmlns:p14="http://schemas.microsoft.com/office/powerpoint/2010/main" val="1375119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75D98C1-8471-43B6-ABE6-E684DDA9F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"/>
            <a:ext cx="10688638" cy="7561594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96EDC405-5226-40D6-B0C0-E45B3E082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658" y="564229"/>
            <a:ext cx="8997703" cy="6737251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025CE324-6630-4A4D-9E9A-58E327085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973328"/>
            <a:ext cx="10525125" cy="333375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AEE6B40F-AAFC-438E-83F3-8FE4C00A39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625" y="7061468"/>
            <a:ext cx="10688638" cy="320019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1BDBF417-52D1-403D-BC16-0765777A56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4707" y="5297227"/>
            <a:ext cx="3404306" cy="2265624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3649835D-E3F9-40C2-AA6B-C9C28FFB65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4332" y="5732337"/>
            <a:ext cx="3404306" cy="1838325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53F73C10-F445-4C58-9E1A-BD334C17A6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40044" y="7254114"/>
            <a:ext cx="962025" cy="200025"/>
          </a:xfrm>
          <a:prstGeom prst="rect">
            <a:avLst/>
          </a:prstGeom>
        </p:spPr>
      </p:pic>
      <p:pic>
        <p:nvPicPr>
          <p:cNvPr id="42" name="รูปภาพ 41">
            <a:extLst>
              <a:ext uri="{FF2B5EF4-FFF2-40B4-BE49-F238E27FC236}">
                <a16:creationId xmlns:a16="http://schemas.microsoft.com/office/drawing/2014/main" id="{FC213403-10F4-4EA0-A31C-7AE52000DB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56866" y="6605594"/>
            <a:ext cx="438150" cy="723900"/>
          </a:xfrm>
          <a:prstGeom prst="rect">
            <a:avLst/>
          </a:prstGeom>
        </p:spPr>
      </p:pic>
      <p:pic>
        <p:nvPicPr>
          <p:cNvPr id="44" name="รูปภาพ 43">
            <a:extLst>
              <a:ext uri="{FF2B5EF4-FFF2-40B4-BE49-F238E27FC236}">
                <a16:creationId xmlns:a16="http://schemas.microsoft.com/office/drawing/2014/main" id="{0F3F4761-543C-4673-90B7-1B781FDF8A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26054" y="2183710"/>
            <a:ext cx="314325" cy="285750"/>
          </a:xfrm>
          <a:prstGeom prst="rect">
            <a:avLst/>
          </a:prstGeom>
        </p:spPr>
      </p:pic>
      <p:pic>
        <p:nvPicPr>
          <p:cNvPr id="46" name="รูปภาพ 45">
            <a:extLst>
              <a:ext uri="{FF2B5EF4-FFF2-40B4-BE49-F238E27FC236}">
                <a16:creationId xmlns:a16="http://schemas.microsoft.com/office/drawing/2014/main" id="{C4D01611-1D13-4032-B09B-8F813C3239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68139" y="272486"/>
            <a:ext cx="238125" cy="238125"/>
          </a:xfrm>
          <a:prstGeom prst="rect">
            <a:avLst/>
          </a:prstGeom>
        </p:spPr>
      </p:pic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97465A78-E527-4ED5-81BA-7B74D84159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6448" y="6209197"/>
            <a:ext cx="638175" cy="638175"/>
          </a:xfrm>
          <a:prstGeom prst="rect">
            <a:avLst/>
          </a:prstGeom>
        </p:spPr>
      </p:pic>
      <p:pic>
        <p:nvPicPr>
          <p:cNvPr id="50" name="รูปภาพ 49">
            <a:extLst>
              <a:ext uri="{FF2B5EF4-FFF2-40B4-BE49-F238E27FC236}">
                <a16:creationId xmlns:a16="http://schemas.microsoft.com/office/drawing/2014/main" id="{6BCCF667-E808-4CAE-823A-B80931B3572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7940" y="6122604"/>
            <a:ext cx="571500" cy="5715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36EBB415-5588-4C92-8283-7D5AEF62261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974" y="2289"/>
            <a:ext cx="3076575" cy="6048375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985F3A97-A241-41F6-880B-2ADD8132C7A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9625" y="628"/>
            <a:ext cx="2590800" cy="3943350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3FC96332-07C4-4E69-9802-106BFE86D28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2165" y="135857"/>
            <a:ext cx="971550" cy="457200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FEA2D648-CE04-48FB-AFFA-4D9AFD48316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2120" y="2388454"/>
            <a:ext cx="914400" cy="1181100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888F478-0E81-47B7-BFBD-F1444EDB6F2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76568" y="125619"/>
            <a:ext cx="4812070" cy="713806"/>
          </a:xfrm>
          <a:prstGeom prst="rect">
            <a:avLst/>
          </a:prstGeom>
        </p:spPr>
      </p:pic>
      <p:sp>
        <p:nvSpPr>
          <p:cNvPr id="37" name="กล่องข้อความ 16">
            <a:extLst>
              <a:ext uri="{FF2B5EF4-FFF2-40B4-BE49-F238E27FC236}">
                <a16:creationId xmlns:a16="http://schemas.microsoft.com/office/drawing/2014/main" id="{319D0593-CC98-4C8A-A045-6C233496BDBF}"/>
              </a:ext>
            </a:extLst>
          </p:cNvPr>
          <p:cNvSpPr txBox="1"/>
          <p:nvPr/>
        </p:nvSpPr>
        <p:spPr>
          <a:xfrm>
            <a:off x="5876568" y="255839"/>
            <a:ext cx="4912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dirty="0">
                <a:solidFill>
                  <a:srgbClr val="BD4363"/>
                </a:solidFill>
                <a:latin typeface="Mitr Light" pitchFamily="2" charset="-34"/>
                <a:ea typeface="TH Sarabun New" charset="0"/>
                <a:cs typeface="Mitr Light" pitchFamily="2" charset="-34"/>
              </a:rPr>
              <a:t>การเปิด </a:t>
            </a:r>
            <a:r>
              <a:rPr lang="en-US" sz="2400" dirty="0">
                <a:solidFill>
                  <a:srgbClr val="BD4363"/>
                </a:solidFill>
                <a:latin typeface="Mitr Light" pitchFamily="2" charset="-34"/>
                <a:ea typeface="TH Sarabun New" charset="0"/>
                <a:cs typeface="Mitr Light" pitchFamily="2" charset="-34"/>
              </a:rPr>
              <a:t>On Site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BD4363"/>
              </a:solidFill>
              <a:effectLst/>
              <a:uLnTx/>
              <a:uFillTx/>
              <a:latin typeface="Mitr Light" pitchFamily="2" charset="-34"/>
              <a:ea typeface="TH Sarabun New" charset="0"/>
              <a:cs typeface="Mitr Light" pitchFamily="2" charset="-34"/>
            </a:endParaRPr>
          </a:p>
        </p:txBody>
      </p:sp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10F39DD3-7C64-4BDB-B3D4-1B12030E5F0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89989" y="78406"/>
            <a:ext cx="457200" cy="771525"/>
          </a:xfrm>
          <a:prstGeom prst="rect">
            <a:avLst/>
          </a:prstGeom>
        </p:spPr>
      </p:pic>
      <p:sp>
        <p:nvSpPr>
          <p:cNvPr id="32" name="กล่องข้อความ 34">
            <a:extLst>
              <a:ext uri="{FF2B5EF4-FFF2-40B4-BE49-F238E27FC236}">
                <a16:creationId xmlns:a16="http://schemas.microsoft.com/office/drawing/2014/main" id="{B91050BD-AE9C-4C77-8860-B485FAD16D67}"/>
              </a:ext>
            </a:extLst>
          </p:cNvPr>
          <p:cNvSpPr txBox="1"/>
          <p:nvPr/>
        </p:nvSpPr>
        <p:spPr>
          <a:xfrm>
            <a:off x="970570" y="6960068"/>
            <a:ext cx="4431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สำนักงานศึกษาธิการจังหวัดชุมพร</a:t>
            </a:r>
          </a:p>
        </p:txBody>
      </p:sp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90DB4253-AEC8-42B0-B93A-BA7C4D81FE4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492" y="6569391"/>
            <a:ext cx="900000" cy="900000"/>
          </a:xfrm>
          <a:prstGeom prst="ellipse">
            <a:avLst/>
          </a:prstGeom>
          <a:effectLst>
            <a:glow>
              <a:schemeClr val="accent1"/>
            </a:glow>
          </a:effectLst>
        </p:spPr>
      </p:pic>
    </p:spTree>
    <p:extLst>
      <p:ext uri="{BB962C8B-B14F-4D97-AF65-F5344CB8AC3E}">
        <p14:creationId xmlns:p14="http://schemas.microsoft.com/office/powerpoint/2010/main" val="369099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75D98C1-8471-43B6-ABE6-E684DDA9F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"/>
            <a:ext cx="10688638" cy="7561594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AA5E6554-AF18-4510-BF16-A6F9B058B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375" y="533749"/>
            <a:ext cx="8676382" cy="6496654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025CE324-6630-4A4D-9E9A-58E327085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973328"/>
            <a:ext cx="10525125" cy="333375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AEE6B40F-AAFC-438E-83F3-8FE4C00A39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625" y="7061468"/>
            <a:ext cx="10688638" cy="320019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1BDBF417-52D1-403D-BC16-0765777A56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4707" y="5297227"/>
            <a:ext cx="3404306" cy="2265624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53F73C10-F445-4C58-9E1A-BD334C17A6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0044" y="7254114"/>
            <a:ext cx="962025" cy="200025"/>
          </a:xfrm>
          <a:prstGeom prst="rect">
            <a:avLst/>
          </a:prstGeom>
        </p:spPr>
      </p:pic>
      <p:pic>
        <p:nvPicPr>
          <p:cNvPr id="42" name="รูปภาพ 41">
            <a:extLst>
              <a:ext uri="{FF2B5EF4-FFF2-40B4-BE49-F238E27FC236}">
                <a16:creationId xmlns:a16="http://schemas.microsoft.com/office/drawing/2014/main" id="{FC213403-10F4-4EA0-A31C-7AE52000DB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6866" y="6605594"/>
            <a:ext cx="438150" cy="723900"/>
          </a:xfrm>
          <a:prstGeom prst="rect">
            <a:avLst/>
          </a:prstGeom>
        </p:spPr>
      </p:pic>
      <p:pic>
        <p:nvPicPr>
          <p:cNvPr id="44" name="รูปภาพ 43">
            <a:extLst>
              <a:ext uri="{FF2B5EF4-FFF2-40B4-BE49-F238E27FC236}">
                <a16:creationId xmlns:a16="http://schemas.microsoft.com/office/drawing/2014/main" id="{0F3F4761-543C-4673-90B7-1B781FDF8A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6054" y="2183710"/>
            <a:ext cx="314325" cy="285750"/>
          </a:xfrm>
          <a:prstGeom prst="rect">
            <a:avLst/>
          </a:prstGeom>
        </p:spPr>
      </p:pic>
      <p:pic>
        <p:nvPicPr>
          <p:cNvPr id="46" name="รูปภาพ 45">
            <a:extLst>
              <a:ext uri="{FF2B5EF4-FFF2-40B4-BE49-F238E27FC236}">
                <a16:creationId xmlns:a16="http://schemas.microsoft.com/office/drawing/2014/main" id="{C4D01611-1D13-4032-B09B-8F813C3239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8139" y="272486"/>
            <a:ext cx="238125" cy="238125"/>
          </a:xfrm>
          <a:prstGeom prst="rect">
            <a:avLst/>
          </a:prstGeom>
        </p:spPr>
      </p:pic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97465A78-E527-4ED5-81BA-7B74D84159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088" y="6209197"/>
            <a:ext cx="638175" cy="638175"/>
          </a:xfrm>
          <a:prstGeom prst="rect">
            <a:avLst/>
          </a:prstGeom>
        </p:spPr>
      </p:pic>
      <p:pic>
        <p:nvPicPr>
          <p:cNvPr id="50" name="รูปภาพ 49">
            <a:extLst>
              <a:ext uri="{FF2B5EF4-FFF2-40B4-BE49-F238E27FC236}">
                <a16:creationId xmlns:a16="http://schemas.microsoft.com/office/drawing/2014/main" id="{6BCCF667-E808-4CAE-823A-B80931B3572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4580" y="6122604"/>
            <a:ext cx="571500" cy="5715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36EBB415-5588-4C92-8283-7D5AEF62261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974" y="2289"/>
            <a:ext cx="3076575" cy="6048375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985F3A97-A241-41F6-880B-2ADD8132C7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9625" y="628"/>
            <a:ext cx="2590800" cy="3943350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3FC96332-07C4-4E69-9802-106BFE86D28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2165" y="135857"/>
            <a:ext cx="971550" cy="457200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FEA2D648-CE04-48FB-AFFA-4D9AFD48316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120" y="2388454"/>
            <a:ext cx="914400" cy="1181100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888F478-0E81-47B7-BFBD-F1444EDB6F2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76568" y="125619"/>
            <a:ext cx="4812070" cy="713806"/>
          </a:xfrm>
          <a:prstGeom prst="rect">
            <a:avLst/>
          </a:prstGeom>
        </p:spPr>
      </p:pic>
      <p:sp>
        <p:nvSpPr>
          <p:cNvPr id="37" name="กล่องข้อความ 16">
            <a:extLst>
              <a:ext uri="{FF2B5EF4-FFF2-40B4-BE49-F238E27FC236}">
                <a16:creationId xmlns:a16="http://schemas.microsoft.com/office/drawing/2014/main" id="{319D0593-CC98-4C8A-A045-6C233496BDBF}"/>
              </a:ext>
            </a:extLst>
          </p:cNvPr>
          <p:cNvSpPr txBox="1"/>
          <p:nvPr/>
        </p:nvSpPr>
        <p:spPr>
          <a:xfrm>
            <a:off x="5876568" y="255839"/>
            <a:ext cx="4912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dirty="0">
                <a:solidFill>
                  <a:srgbClr val="BD4363"/>
                </a:solidFill>
                <a:latin typeface="Mitr Light" pitchFamily="2" charset="-34"/>
                <a:ea typeface="TH Sarabun New" charset="0"/>
                <a:cs typeface="Mitr Light" pitchFamily="2" charset="-34"/>
              </a:rPr>
              <a:t>การเปิด </a:t>
            </a:r>
            <a:r>
              <a:rPr lang="en-US" sz="2400" dirty="0">
                <a:solidFill>
                  <a:srgbClr val="BD4363"/>
                </a:solidFill>
                <a:latin typeface="Mitr Light" pitchFamily="2" charset="-34"/>
                <a:ea typeface="TH Sarabun New" charset="0"/>
                <a:cs typeface="Mitr Light" pitchFamily="2" charset="-34"/>
              </a:rPr>
              <a:t>On Site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BD4363"/>
              </a:solidFill>
              <a:effectLst/>
              <a:uLnTx/>
              <a:uFillTx/>
              <a:latin typeface="Mitr Light" pitchFamily="2" charset="-34"/>
              <a:ea typeface="TH Sarabun New" charset="0"/>
              <a:cs typeface="Mitr Light" pitchFamily="2" charset="-34"/>
            </a:endParaRPr>
          </a:p>
        </p:txBody>
      </p:sp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10F39DD3-7C64-4BDB-B3D4-1B12030E5F0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689989" y="78406"/>
            <a:ext cx="457200" cy="771525"/>
          </a:xfrm>
          <a:prstGeom prst="rect">
            <a:avLst/>
          </a:prstGeom>
        </p:spPr>
      </p:pic>
      <p:sp>
        <p:nvSpPr>
          <p:cNvPr id="32" name="กล่องข้อความ 34">
            <a:extLst>
              <a:ext uri="{FF2B5EF4-FFF2-40B4-BE49-F238E27FC236}">
                <a16:creationId xmlns:a16="http://schemas.microsoft.com/office/drawing/2014/main" id="{B91050BD-AE9C-4C77-8860-B485FAD16D67}"/>
              </a:ext>
            </a:extLst>
          </p:cNvPr>
          <p:cNvSpPr txBox="1"/>
          <p:nvPr/>
        </p:nvSpPr>
        <p:spPr>
          <a:xfrm>
            <a:off x="970570" y="6960068"/>
            <a:ext cx="4431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สำนักงานศึกษาธิการจังหวัดชุมพร</a:t>
            </a:r>
          </a:p>
        </p:txBody>
      </p:sp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90DB4253-AEC8-42B0-B93A-BA7C4D81FE4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492" y="6569391"/>
            <a:ext cx="900000" cy="900000"/>
          </a:xfrm>
          <a:prstGeom prst="ellipse">
            <a:avLst/>
          </a:prstGeom>
          <a:effectLst>
            <a:glow>
              <a:schemeClr val="accent1"/>
            </a:glow>
          </a:effectLst>
        </p:spPr>
      </p:pic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4B7583AF-D8EF-43FD-A65A-65E1302BAF78}"/>
              </a:ext>
            </a:extLst>
          </p:cNvPr>
          <p:cNvSpPr/>
          <p:nvPr/>
        </p:nvSpPr>
        <p:spPr>
          <a:xfrm>
            <a:off x="6522720" y="1432560"/>
            <a:ext cx="426720" cy="40242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id="{AA27AE3A-A85E-4770-AB6B-5C0CF5C74EA9}"/>
              </a:ext>
            </a:extLst>
          </p:cNvPr>
          <p:cNvSpPr txBox="1"/>
          <p:nvPr/>
        </p:nvSpPr>
        <p:spPr>
          <a:xfrm>
            <a:off x="6477000" y="1508760"/>
            <a:ext cx="630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89B5"/>
                </a:solidFill>
              </a:rPr>
              <a:t>19</a:t>
            </a:r>
            <a:endParaRPr lang="th-TH" sz="2400" b="1" dirty="0">
              <a:solidFill>
                <a:srgbClr val="0089B5"/>
              </a:solidFill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E66424C4-4BD3-4A4C-AB37-DF7F17634E35}"/>
              </a:ext>
            </a:extLst>
          </p:cNvPr>
          <p:cNvSpPr/>
          <p:nvPr/>
        </p:nvSpPr>
        <p:spPr>
          <a:xfrm>
            <a:off x="6090039" y="6675053"/>
            <a:ext cx="2124000" cy="432000"/>
          </a:xfrm>
          <a:prstGeom prst="rect">
            <a:avLst/>
          </a:prstGeom>
          <a:solidFill>
            <a:srgbClr val="E9F1F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id="{84A84376-E728-47FB-B4FE-F6B5BDAA52A4}"/>
              </a:ext>
            </a:extLst>
          </p:cNvPr>
          <p:cNvSpPr/>
          <p:nvPr/>
        </p:nvSpPr>
        <p:spPr>
          <a:xfrm>
            <a:off x="8210939" y="6681403"/>
            <a:ext cx="1440000" cy="432000"/>
          </a:xfrm>
          <a:prstGeom prst="rect">
            <a:avLst/>
          </a:prstGeom>
          <a:solidFill>
            <a:srgbClr val="E9F1F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954F42F3-27CD-4411-9356-91644AA0A830}"/>
              </a:ext>
            </a:extLst>
          </p:cNvPr>
          <p:cNvSpPr txBox="1"/>
          <p:nvPr/>
        </p:nvSpPr>
        <p:spPr>
          <a:xfrm>
            <a:off x="6013839" y="6710178"/>
            <a:ext cx="168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12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19. </a:t>
            </a:r>
            <a:r>
              <a:rPr lang="th-TH" b="1" dirty="0">
                <a:solidFill>
                  <a:srgbClr val="00012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บ้านทับใหม่</a:t>
            </a:r>
          </a:p>
        </p:txBody>
      </p:sp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A3963F94-AC49-4F0F-9CD5-050D153B95F7}"/>
              </a:ext>
            </a:extLst>
          </p:cNvPr>
          <p:cNvSpPr txBox="1"/>
          <p:nvPr/>
        </p:nvSpPr>
        <p:spPr>
          <a:xfrm>
            <a:off x="8180411" y="6703698"/>
            <a:ext cx="168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err="1">
                <a:solidFill>
                  <a:srgbClr val="00012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สพ</a:t>
            </a:r>
            <a:r>
              <a:rPr lang="th-TH" b="1" dirty="0">
                <a:solidFill>
                  <a:srgbClr val="00012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ป.ชุมพรเขต </a:t>
            </a:r>
            <a:r>
              <a:rPr lang="en-US" b="1" dirty="0">
                <a:solidFill>
                  <a:srgbClr val="00012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2</a:t>
            </a:r>
            <a:endParaRPr lang="th-TH" b="1" dirty="0">
              <a:solidFill>
                <a:srgbClr val="00012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3649835D-E3F9-40C2-AA6B-C9C28FFB657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284332" y="5732337"/>
            <a:ext cx="3404306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58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75D98C1-8471-43B6-ABE6-E684DDA9F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"/>
            <a:ext cx="10688638" cy="7561594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50A6EF3B-ED7A-4180-B5E2-56C331AD4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983" y="779663"/>
            <a:ext cx="8082193" cy="6051740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025CE324-6630-4A4D-9E9A-58E327085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973328"/>
            <a:ext cx="10525125" cy="333375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AEE6B40F-AAFC-438E-83F3-8FE4C00A39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625" y="7061468"/>
            <a:ext cx="10688638" cy="320019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1BDBF417-52D1-403D-BC16-0765777A56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4707" y="5297227"/>
            <a:ext cx="3404306" cy="2265624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3649835D-E3F9-40C2-AA6B-C9C28FFB65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4332" y="5732337"/>
            <a:ext cx="3404306" cy="1838325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53F73C10-F445-4C58-9E1A-BD334C17A6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40044" y="7254114"/>
            <a:ext cx="962025" cy="200025"/>
          </a:xfrm>
          <a:prstGeom prst="rect">
            <a:avLst/>
          </a:prstGeom>
        </p:spPr>
      </p:pic>
      <p:pic>
        <p:nvPicPr>
          <p:cNvPr id="42" name="รูปภาพ 41">
            <a:extLst>
              <a:ext uri="{FF2B5EF4-FFF2-40B4-BE49-F238E27FC236}">
                <a16:creationId xmlns:a16="http://schemas.microsoft.com/office/drawing/2014/main" id="{FC213403-10F4-4EA0-A31C-7AE52000DB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56866" y="6605594"/>
            <a:ext cx="438150" cy="723900"/>
          </a:xfrm>
          <a:prstGeom prst="rect">
            <a:avLst/>
          </a:prstGeom>
        </p:spPr>
      </p:pic>
      <p:pic>
        <p:nvPicPr>
          <p:cNvPr id="44" name="รูปภาพ 43">
            <a:extLst>
              <a:ext uri="{FF2B5EF4-FFF2-40B4-BE49-F238E27FC236}">
                <a16:creationId xmlns:a16="http://schemas.microsoft.com/office/drawing/2014/main" id="{0F3F4761-543C-4673-90B7-1B781FDF8A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26054" y="2183710"/>
            <a:ext cx="314325" cy="285750"/>
          </a:xfrm>
          <a:prstGeom prst="rect">
            <a:avLst/>
          </a:prstGeom>
        </p:spPr>
      </p:pic>
      <p:pic>
        <p:nvPicPr>
          <p:cNvPr id="46" name="รูปภาพ 45">
            <a:extLst>
              <a:ext uri="{FF2B5EF4-FFF2-40B4-BE49-F238E27FC236}">
                <a16:creationId xmlns:a16="http://schemas.microsoft.com/office/drawing/2014/main" id="{C4D01611-1D13-4032-B09B-8F813C3239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68139" y="272486"/>
            <a:ext cx="238125" cy="238125"/>
          </a:xfrm>
          <a:prstGeom prst="rect">
            <a:avLst/>
          </a:prstGeom>
        </p:spPr>
      </p:pic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97465A78-E527-4ED5-81BA-7B74D84159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6448" y="6209197"/>
            <a:ext cx="638175" cy="638175"/>
          </a:xfrm>
          <a:prstGeom prst="rect">
            <a:avLst/>
          </a:prstGeom>
        </p:spPr>
      </p:pic>
      <p:pic>
        <p:nvPicPr>
          <p:cNvPr id="50" name="รูปภาพ 49">
            <a:extLst>
              <a:ext uri="{FF2B5EF4-FFF2-40B4-BE49-F238E27FC236}">
                <a16:creationId xmlns:a16="http://schemas.microsoft.com/office/drawing/2014/main" id="{6BCCF667-E808-4CAE-823A-B80931B3572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7940" y="6122604"/>
            <a:ext cx="571500" cy="5715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36EBB415-5588-4C92-8283-7D5AEF62261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974" y="2289"/>
            <a:ext cx="3076575" cy="6048375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985F3A97-A241-41F6-880B-2ADD8132C7A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9625" y="628"/>
            <a:ext cx="2590800" cy="3943350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3FC96332-07C4-4E69-9802-106BFE86D28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2165" y="135857"/>
            <a:ext cx="971550" cy="457200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FEA2D648-CE04-48FB-AFFA-4D9AFD48316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2120" y="2388454"/>
            <a:ext cx="914400" cy="1181100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888F478-0E81-47B7-BFBD-F1444EDB6F2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76568" y="125619"/>
            <a:ext cx="4812070" cy="713806"/>
          </a:xfrm>
          <a:prstGeom prst="rect">
            <a:avLst/>
          </a:prstGeom>
        </p:spPr>
      </p:pic>
      <p:sp>
        <p:nvSpPr>
          <p:cNvPr id="37" name="กล่องข้อความ 16">
            <a:extLst>
              <a:ext uri="{FF2B5EF4-FFF2-40B4-BE49-F238E27FC236}">
                <a16:creationId xmlns:a16="http://schemas.microsoft.com/office/drawing/2014/main" id="{319D0593-CC98-4C8A-A045-6C233496BDBF}"/>
              </a:ext>
            </a:extLst>
          </p:cNvPr>
          <p:cNvSpPr txBox="1"/>
          <p:nvPr/>
        </p:nvSpPr>
        <p:spPr>
          <a:xfrm>
            <a:off x="5876568" y="255839"/>
            <a:ext cx="4912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dirty="0">
                <a:solidFill>
                  <a:srgbClr val="BD4363"/>
                </a:solidFill>
                <a:latin typeface="Mitr Light" pitchFamily="2" charset="-34"/>
                <a:ea typeface="TH Sarabun New" charset="0"/>
                <a:cs typeface="Mitr Light" pitchFamily="2" charset="-34"/>
              </a:rPr>
              <a:t>การเปิด </a:t>
            </a:r>
            <a:r>
              <a:rPr lang="en-US" sz="2400" dirty="0">
                <a:solidFill>
                  <a:srgbClr val="BD4363"/>
                </a:solidFill>
                <a:latin typeface="Mitr Light" pitchFamily="2" charset="-34"/>
                <a:ea typeface="TH Sarabun New" charset="0"/>
                <a:cs typeface="Mitr Light" pitchFamily="2" charset="-34"/>
              </a:rPr>
              <a:t>On Site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BD4363"/>
              </a:solidFill>
              <a:effectLst/>
              <a:uLnTx/>
              <a:uFillTx/>
              <a:latin typeface="Mitr Light" pitchFamily="2" charset="-34"/>
              <a:ea typeface="TH Sarabun New" charset="0"/>
              <a:cs typeface="Mitr Light" pitchFamily="2" charset="-34"/>
            </a:endParaRPr>
          </a:p>
        </p:txBody>
      </p:sp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10F39DD3-7C64-4BDB-B3D4-1B12030E5F0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89989" y="78406"/>
            <a:ext cx="457200" cy="771525"/>
          </a:xfrm>
          <a:prstGeom prst="rect">
            <a:avLst/>
          </a:prstGeom>
        </p:spPr>
      </p:pic>
      <p:sp>
        <p:nvSpPr>
          <p:cNvPr id="32" name="กล่องข้อความ 34">
            <a:extLst>
              <a:ext uri="{FF2B5EF4-FFF2-40B4-BE49-F238E27FC236}">
                <a16:creationId xmlns:a16="http://schemas.microsoft.com/office/drawing/2014/main" id="{B91050BD-AE9C-4C77-8860-B485FAD16D67}"/>
              </a:ext>
            </a:extLst>
          </p:cNvPr>
          <p:cNvSpPr txBox="1"/>
          <p:nvPr/>
        </p:nvSpPr>
        <p:spPr>
          <a:xfrm>
            <a:off x="970570" y="6960068"/>
            <a:ext cx="4431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สำนักงานศึกษาธิการจังหวัดชุมพร</a:t>
            </a:r>
          </a:p>
        </p:txBody>
      </p:sp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90DB4253-AEC8-42B0-B93A-BA7C4D81FE4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492" y="6569391"/>
            <a:ext cx="900000" cy="900000"/>
          </a:xfrm>
          <a:prstGeom prst="ellipse">
            <a:avLst/>
          </a:prstGeom>
          <a:effectLst>
            <a:glow>
              <a:schemeClr val="accent1"/>
            </a:glow>
          </a:effectLst>
        </p:spPr>
      </p:pic>
    </p:spTree>
    <p:extLst>
      <p:ext uri="{BB962C8B-B14F-4D97-AF65-F5344CB8AC3E}">
        <p14:creationId xmlns:p14="http://schemas.microsoft.com/office/powerpoint/2010/main" val="2253660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75D98C1-8471-43B6-ABE6-E684DDA9F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"/>
            <a:ext cx="10688638" cy="7561594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66D6315D-65DB-490B-9B14-1258B59E7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140" y="580216"/>
            <a:ext cx="8749672" cy="6551532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888F478-0E81-47B7-BFBD-F1444EDB6F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6568" y="125619"/>
            <a:ext cx="4812070" cy="713806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025CE324-6630-4A4D-9E9A-58E3270851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973328"/>
            <a:ext cx="10525125" cy="333375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AEE6B40F-AAFC-438E-83F3-8FE4C00A39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625" y="7061468"/>
            <a:ext cx="10688638" cy="320019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53F73C10-F445-4C58-9E1A-BD334C17A6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0044" y="7254114"/>
            <a:ext cx="962025" cy="200025"/>
          </a:xfrm>
          <a:prstGeom prst="rect">
            <a:avLst/>
          </a:prstGeom>
        </p:spPr>
      </p:pic>
      <p:pic>
        <p:nvPicPr>
          <p:cNvPr id="42" name="รูปภาพ 41">
            <a:extLst>
              <a:ext uri="{FF2B5EF4-FFF2-40B4-BE49-F238E27FC236}">
                <a16:creationId xmlns:a16="http://schemas.microsoft.com/office/drawing/2014/main" id="{FC213403-10F4-4EA0-A31C-7AE52000DB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6866" y="6605594"/>
            <a:ext cx="438150" cy="723900"/>
          </a:xfrm>
          <a:prstGeom prst="rect">
            <a:avLst/>
          </a:prstGeom>
        </p:spPr>
      </p:pic>
      <p:pic>
        <p:nvPicPr>
          <p:cNvPr id="44" name="รูปภาพ 43">
            <a:extLst>
              <a:ext uri="{FF2B5EF4-FFF2-40B4-BE49-F238E27FC236}">
                <a16:creationId xmlns:a16="http://schemas.microsoft.com/office/drawing/2014/main" id="{0F3F4761-543C-4673-90B7-1B781FDF8A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6054" y="2183710"/>
            <a:ext cx="314325" cy="285750"/>
          </a:xfrm>
          <a:prstGeom prst="rect">
            <a:avLst/>
          </a:prstGeom>
        </p:spPr>
      </p:pic>
      <p:pic>
        <p:nvPicPr>
          <p:cNvPr id="46" name="รูปภาพ 45">
            <a:extLst>
              <a:ext uri="{FF2B5EF4-FFF2-40B4-BE49-F238E27FC236}">
                <a16:creationId xmlns:a16="http://schemas.microsoft.com/office/drawing/2014/main" id="{C4D01611-1D13-4032-B09B-8F813C3239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8139" y="272486"/>
            <a:ext cx="238125" cy="238125"/>
          </a:xfrm>
          <a:prstGeom prst="rect">
            <a:avLst/>
          </a:prstGeom>
        </p:spPr>
      </p:pic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97465A78-E527-4ED5-81BA-7B74D84159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6448" y="6209197"/>
            <a:ext cx="638175" cy="638175"/>
          </a:xfrm>
          <a:prstGeom prst="rect">
            <a:avLst/>
          </a:prstGeom>
        </p:spPr>
      </p:pic>
      <p:pic>
        <p:nvPicPr>
          <p:cNvPr id="50" name="รูปภาพ 49">
            <a:extLst>
              <a:ext uri="{FF2B5EF4-FFF2-40B4-BE49-F238E27FC236}">
                <a16:creationId xmlns:a16="http://schemas.microsoft.com/office/drawing/2014/main" id="{6BCCF667-E808-4CAE-823A-B80931B3572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7940" y="6122604"/>
            <a:ext cx="571500" cy="571500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FEA2D648-CE04-48FB-AFFA-4D9AFD48316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120" y="2388454"/>
            <a:ext cx="914400" cy="1181100"/>
          </a:xfrm>
          <a:prstGeom prst="rect">
            <a:avLst/>
          </a:prstGeom>
        </p:spPr>
      </p:pic>
      <p:sp>
        <p:nvSpPr>
          <p:cNvPr id="37" name="กล่องข้อความ 16">
            <a:extLst>
              <a:ext uri="{FF2B5EF4-FFF2-40B4-BE49-F238E27FC236}">
                <a16:creationId xmlns:a16="http://schemas.microsoft.com/office/drawing/2014/main" id="{319D0593-CC98-4C8A-A045-6C233496BDBF}"/>
              </a:ext>
            </a:extLst>
          </p:cNvPr>
          <p:cNvSpPr txBox="1"/>
          <p:nvPr/>
        </p:nvSpPr>
        <p:spPr>
          <a:xfrm>
            <a:off x="5876568" y="255839"/>
            <a:ext cx="4912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dirty="0">
                <a:solidFill>
                  <a:srgbClr val="BD4363"/>
                </a:solidFill>
                <a:latin typeface="Mitr Light" pitchFamily="2" charset="-34"/>
                <a:ea typeface="TH Sarabun New" charset="0"/>
                <a:cs typeface="Mitr Light" pitchFamily="2" charset="-34"/>
              </a:rPr>
              <a:t>การเปิด </a:t>
            </a:r>
            <a:r>
              <a:rPr lang="en-US" sz="2400" dirty="0">
                <a:solidFill>
                  <a:srgbClr val="BD4363"/>
                </a:solidFill>
                <a:latin typeface="Mitr Light" pitchFamily="2" charset="-34"/>
                <a:ea typeface="TH Sarabun New" charset="0"/>
                <a:cs typeface="Mitr Light" pitchFamily="2" charset="-34"/>
              </a:rPr>
              <a:t>On Site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BD4363"/>
              </a:solidFill>
              <a:effectLst/>
              <a:uLnTx/>
              <a:uFillTx/>
              <a:latin typeface="Mitr Light" pitchFamily="2" charset="-34"/>
              <a:ea typeface="TH Sarabun New" charset="0"/>
              <a:cs typeface="Mitr Light" pitchFamily="2" charset="-34"/>
            </a:endParaRPr>
          </a:p>
        </p:txBody>
      </p:sp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10F39DD3-7C64-4BDB-B3D4-1B12030E5F0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89989" y="78406"/>
            <a:ext cx="457200" cy="771525"/>
          </a:xfrm>
          <a:prstGeom prst="rect">
            <a:avLst/>
          </a:prstGeom>
        </p:spPr>
      </p:pic>
      <p:sp>
        <p:nvSpPr>
          <p:cNvPr id="32" name="กล่องข้อความ 34">
            <a:extLst>
              <a:ext uri="{FF2B5EF4-FFF2-40B4-BE49-F238E27FC236}">
                <a16:creationId xmlns:a16="http://schemas.microsoft.com/office/drawing/2014/main" id="{B91050BD-AE9C-4C77-8860-B485FAD16D67}"/>
              </a:ext>
            </a:extLst>
          </p:cNvPr>
          <p:cNvSpPr txBox="1"/>
          <p:nvPr/>
        </p:nvSpPr>
        <p:spPr>
          <a:xfrm>
            <a:off x="970570" y="6960068"/>
            <a:ext cx="4431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สำนักงานศึกษาธิการจังหวัดชุมพร</a:t>
            </a:r>
          </a:p>
        </p:txBody>
      </p:sp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90DB4253-AEC8-42B0-B93A-BA7C4D81FE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492" y="6569391"/>
            <a:ext cx="900000" cy="900000"/>
          </a:xfrm>
          <a:prstGeom prst="ellipse">
            <a:avLst/>
          </a:prstGeom>
          <a:effectLst>
            <a:glow>
              <a:schemeClr val="accent1"/>
            </a:glow>
          </a:effectLst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1BDBF417-52D1-403D-BC16-0765777A569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74707" y="5297227"/>
            <a:ext cx="3404306" cy="2265624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3649835D-E3F9-40C2-AA6B-C9C28FFB657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84332" y="5732337"/>
            <a:ext cx="3404306" cy="1838325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36EBB415-5588-4C92-8283-7D5AEF62261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974" y="2289"/>
            <a:ext cx="3076575" cy="6048375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985F3A97-A241-41F6-880B-2ADD8132C7A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9625" y="628"/>
            <a:ext cx="2590800" cy="3943350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3FC96332-07C4-4E69-9802-106BFE86D28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2165" y="135857"/>
            <a:ext cx="97155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13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75D98C1-8471-43B6-ABE6-E684DDA9F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"/>
            <a:ext cx="10688638" cy="7561594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025CE324-6630-4A4D-9E9A-58E327085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73328"/>
            <a:ext cx="10525125" cy="333375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AEE6B40F-AAFC-438E-83F3-8FE4C00A3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625" y="7061468"/>
            <a:ext cx="10688638" cy="320019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1BDBF417-52D1-403D-BC16-0765777A5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4707" y="5297227"/>
            <a:ext cx="3404306" cy="2265624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3649835D-E3F9-40C2-AA6B-C9C28FFB6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4332" y="5732337"/>
            <a:ext cx="3404306" cy="1838325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53F73C10-F445-4C58-9E1A-BD334C17A6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0044" y="7254114"/>
            <a:ext cx="962025" cy="200025"/>
          </a:xfrm>
          <a:prstGeom prst="rect">
            <a:avLst/>
          </a:prstGeom>
        </p:spPr>
      </p:pic>
      <p:pic>
        <p:nvPicPr>
          <p:cNvPr id="42" name="รูปภาพ 41">
            <a:extLst>
              <a:ext uri="{FF2B5EF4-FFF2-40B4-BE49-F238E27FC236}">
                <a16:creationId xmlns:a16="http://schemas.microsoft.com/office/drawing/2014/main" id="{FC213403-10F4-4EA0-A31C-7AE52000DB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6866" y="6605594"/>
            <a:ext cx="438150" cy="723900"/>
          </a:xfrm>
          <a:prstGeom prst="rect">
            <a:avLst/>
          </a:prstGeom>
        </p:spPr>
      </p:pic>
      <p:pic>
        <p:nvPicPr>
          <p:cNvPr id="44" name="รูปภาพ 43">
            <a:extLst>
              <a:ext uri="{FF2B5EF4-FFF2-40B4-BE49-F238E27FC236}">
                <a16:creationId xmlns:a16="http://schemas.microsoft.com/office/drawing/2014/main" id="{0F3F4761-543C-4673-90B7-1B781FDF8A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6054" y="2183710"/>
            <a:ext cx="314325" cy="285750"/>
          </a:xfrm>
          <a:prstGeom prst="rect">
            <a:avLst/>
          </a:prstGeom>
        </p:spPr>
      </p:pic>
      <p:pic>
        <p:nvPicPr>
          <p:cNvPr id="46" name="รูปภาพ 45">
            <a:extLst>
              <a:ext uri="{FF2B5EF4-FFF2-40B4-BE49-F238E27FC236}">
                <a16:creationId xmlns:a16="http://schemas.microsoft.com/office/drawing/2014/main" id="{C4D01611-1D13-4032-B09B-8F813C3239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8139" y="-413314"/>
            <a:ext cx="238125" cy="238125"/>
          </a:xfrm>
          <a:prstGeom prst="rect">
            <a:avLst/>
          </a:prstGeom>
        </p:spPr>
      </p:pic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97465A78-E527-4ED5-81BA-7B74D84159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6448" y="6209197"/>
            <a:ext cx="638175" cy="638175"/>
          </a:xfrm>
          <a:prstGeom prst="rect">
            <a:avLst/>
          </a:prstGeom>
        </p:spPr>
      </p:pic>
      <p:pic>
        <p:nvPicPr>
          <p:cNvPr id="50" name="รูปภาพ 49">
            <a:extLst>
              <a:ext uri="{FF2B5EF4-FFF2-40B4-BE49-F238E27FC236}">
                <a16:creationId xmlns:a16="http://schemas.microsoft.com/office/drawing/2014/main" id="{6BCCF667-E808-4CAE-823A-B80931B3572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7940" y="6122604"/>
            <a:ext cx="571500" cy="5715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36EBB415-5588-4C92-8283-7D5AEF62261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974" y="2289"/>
            <a:ext cx="3076575" cy="6048375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985F3A97-A241-41F6-880B-2ADD8132C7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9625" y="628"/>
            <a:ext cx="2590800" cy="3943350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3FC96332-07C4-4E69-9802-106BFE86D28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2165" y="135857"/>
            <a:ext cx="971550" cy="457200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FEA2D648-CE04-48FB-AFFA-4D9AFD48316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120" y="2388454"/>
            <a:ext cx="914400" cy="1181100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888F478-0E81-47B7-BFBD-F1444EDB6F2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76568" y="125618"/>
            <a:ext cx="4812070" cy="973147"/>
          </a:xfrm>
          <a:prstGeom prst="rect">
            <a:avLst/>
          </a:prstGeom>
        </p:spPr>
      </p:pic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10F39DD3-7C64-4BDB-B3D4-1B12030E5F0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956653" y="-363554"/>
            <a:ext cx="457200" cy="771525"/>
          </a:xfrm>
          <a:prstGeom prst="rect">
            <a:avLst/>
          </a:prstGeom>
        </p:spPr>
      </p:pic>
      <p:sp>
        <p:nvSpPr>
          <p:cNvPr id="29" name="กล่องข้อความ 1">
            <a:extLst>
              <a:ext uri="{FF2B5EF4-FFF2-40B4-BE49-F238E27FC236}">
                <a16:creationId xmlns:a16="http://schemas.microsoft.com/office/drawing/2014/main" id="{9BF8BDE7-DB16-4DAD-9FCB-38C03035B440}"/>
              </a:ext>
            </a:extLst>
          </p:cNvPr>
          <p:cNvSpPr txBox="1"/>
          <p:nvPr/>
        </p:nvSpPr>
        <p:spPr>
          <a:xfrm>
            <a:off x="4251600" y="225748"/>
            <a:ext cx="53166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Mitr Light" panose="00000400000000000000" pitchFamily="2" charset="-34"/>
                <a:ea typeface="TH Sarabun New" charset="0"/>
                <a:cs typeface="Mitr Light" panose="00000400000000000000" pitchFamily="2" charset="-34"/>
              </a:rPr>
              <a:t>Kick off</a:t>
            </a:r>
            <a:endParaRPr lang="th-TH" sz="2400" dirty="0">
              <a:solidFill>
                <a:schemeClr val="bg1"/>
              </a:solidFill>
              <a:latin typeface="Mitr Light" panose="00000400000000000000" pitchFamily="2" charset="-34"/>
              <a:ea typeface="TH Sarabun New" charset="0"/>
              <a:cs typeface="Mitr Light" panose="00000400000000000000" pitchFamily="2" charset="-34"/>
            </a:endParaRPr>
          </a:p>
        </p:txBody>
      </p:sp>
      <p:sp>
        <p:nvSpPr>
          <p:cNvPr id="30" name="สี่เหลี่ยมผืนผ้า 16">
            <a:extLst>
              <a:ext uri="{FF2B5EF4-FFF2-40B4-BE49-F238E27FC236}">
                <a16:creationId xmlns:a16="http://schemas.microsoft.com/office/drawing/2014/main" id="{D02CE63A-1684-4355-B8AB-6E23712DBBE2}"/>
              </a:ext>
            </a:extLst>
          </p:cNvPr>
          <p:cNvSpPr/>
          <p:nvPr/>
        </p:nvSpPr>
        <p:spPr>
          <a:xfrm>
            <a:off x="6509194" y="277728"/>
            <a:ext cx="3834704" cy="68544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>
              <a:lnSpc>
                <a:spcPts val="2300"/>
              </a:lnSpc>
            </a:pPr>
            <a:r>
              <a:rPr lang="th-TH" sz="2000" dirty="0">
                <a:solidFill>
                  <a:srgbClr val="BD4363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ตรวจสถานประกอบการ</a:t>
            </a:r>
          </a:p>
          <a:p>
            <a:pPr algn="r">
              <a:lnSpc>
                <a:spcPts val="2300"/>
              </a:lnSpc>
            </a:pPr>
            <a:r>
              <a:rPr lang="th-TH" sz="2000" dirty="0">
                <a:solidFill>
                  <a:srgbClr val="BD4363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และฉีดวัคซีน นร. ก่อนเปิดภาคเรียน</a:t>
            </a:r>
            <a:endParaRPr lang="en-US" sz="2000" dirty="0">
              <a:solidFill>
                <a:srgbClr val="BD4363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AF6C1FA9-5287-4224-8D0C-16FDFE5CCEC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1623" y="867482"/>
            <a:ext cx="4390414" cy="4505480"/>
          </a:xfrm>
          <a:prstGeom prst="rect">
            <a:avLst/>
          </a:prstGeom>
        </p:spPr>
      </p:pic>
      <p:pic>
        <p:nvPicPr>
          <p:cNvPr id="51" name="รูปภาพ 50">
            <a:extLst>
              <a:ext uri="{FF2B5EF4-FFF2-40B4-BE49-F238E27FC236}">
                <a16:creationId xmlns:a16="http://schemas.microsoft.com/office/drawing/2014/main" id="{1804E4B0-73BE-4D47-97E6-5AAFA02D84E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92762" y="2222190"/>
            <a:ext cx="4398151" cy="4530283"/>
          </a:xfrm>
          <a:prstGeom prst="rect">
            <a:avLst/>
          </a:prstGeom>
        </p:spPr>
      </p:pic>
      <p:sp>
        <p:nvSpPr>
          <p:cNvPr id="53" name="กล่องข้อความ 34">
            <a:extLst>
              <a:ext uri="{FF2B5EF4-FFF2-40B4-BE49-F238E27FC236}">
                <a16:creationId xmlns:a16="http://schemas.microsoft.com/office/drawing/2014/main" id="{8F048FFC-3A7F-445D-9915-0CAF89A4A213}"/>
              </a:ext>
            </a:extLst>
          </p:cNvPr>
          <p:cNvSpPr txBox="1"/>
          <p:nvPr/>
        </p:nvSpPr>
        <p:spPr>
          <a:xfrm>
            <a:off x="970570" y="6960068"/>
            <a:ext cx="4431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สำนักงานศึกษาธิการจังหวัดชุมพร</a:t>
            </a:r>
          </a:p>
        </p:txBody>
      </p:sp>
      <p:pic>
        <p:nvPicPr>
          <p:cNvPr id="54" name="รูปภาพ 53">
            <a:extLst>
              <a:ext uri="{FF2B5EF4-FFF2-40B4-BE49-F238E27FC236}">
                <a16:creationId xmlns:a16="http://schemas.microsoft.com/office/drawing/2014/main" id="{3B1E7389-4CFC-4DFD-8DC0-B9BED817B75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492" y="6569391"/>
            <a:ext cx="900000" cy="900000"/>
          </a:xfrm>
          <a:prstGeom prst="ellipse">
            <a:avLst/>
          </a:prstGeom>
          <a:effectLst>
            <a:glow>
              <a:schemeClr val="accent1"/>
            </a:glow>
          </a:effectLst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4AB12406-1DA2-4BD7-96E8-11022789CE48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2517" r="12517"/>
          <a:stretch/>
        </p:blipFill>
        <p:spPr>
          <a:xfrm>
            <a:off x="6354499" y="2688457"/>
            <a:ext cx="3672000" cy="3672000"/>
          </a:xfrm>
          <a:prstGeom prst="ellipse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B79B7DD6-978F-4D4C-8B90-AC8A4727E5B4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16675" r="16675"/>
          <a:stretch/>
        </p:blipFill>
        <p:spPr>
          <a:xfrm>
            <a:off x="513365" y="1312276"/>
            <a:ext cx="3672000" cy="3672000"/>
          </a:xfrm>
          <a:prstGeom prst="ellipse">
            <a:avLst/>
          </a:prstGeom>
        </p:spPr>
      </p:pic>
      <p:sp>
        <p:nvSpPr>
          <p:cNvPr id="35" name="Parallelogram 2">
            <a:extLst>
              <a:ext uri="{FF2B5EF4-FFF2-40B4-BE49-F238E27FC236}">
                <a16:creationId xmlns:a16="http://schemas.microsoft.com/office/drawing/2014/main" id="{6FE1FED5-BD5D-4852-AA17-A36D6FBDF32B}"/>
              </a:ext>
            </a:extLst>
          </p:cNvPr>
          <p:cNvSpPr/>
          <p:nvPr/>
        </p:nvSpPr>
        <p:spPr>
          <a:xfrm>
            <a:off x="3885300" y="1327354"/>
            <a:ext cx="5040000" cy="812548"/>
          </a:xfrm>
          <a:prstGeom prst="parallelogram">
            <a:avLst>
              <a:gd name="adj" fmla="val 46920"/>
            </a:avLst>
          </a:prstGeom>
          <a:gradFill flip="none" rotWithShape="1">
            <a:gsLst>
              <a:gs pos="0">
                <a:srgbClr val="755CA7">
                  <a:shade val="30000"/>
                  <a:satMod val="115000"/>
                </a:srgbClr>
              </a:gs>
              <a:gs pos="50000">
                <a:srgbClr val="755CA7">
                  <a:shade val="67500"/>
                  <a:satMod val="115000"/>
                </a:srgbClr>
              </a:gs>
              <a:gs pos="100000">
                <a:srgbClr val="755CA7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Kick off </a:t>
            </a:r>
            <a: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การฉีดวัคซีนนักเรียน</a:t>
            </a:r>
          </a:p>
          <a:p>
            <a:pPr algn="ctr"/>
            <a: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ในอำเภอเมือง</a:t>
            </a:r>
            <a:endParaRPr lang="en-US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6" name="Parallelogram 2">
            <a:extLst>
              <a:ext uri="{FF2B5EF4-FFF2-40B4-BE49-F238E27FC236}">
                <a16:creationId xmlns:a16="http://schemas.microsoft.com/office/drawing/2014/main" id="{82BA4E4A-94D2-4298-B20C-DC7B06065C01}"/>
              </a:ext>
            </a:extLst>
          </p:cNvPr>
          <p:cNvSpPr/>
          <p:nvPr/>
        </p:nvSpPr>
        <p:spPr>
          <a:xfrm>
            <a:off x="2404217" y="5964546"/>
            <a:ext cx="4722142" cy="765382"/>
          </a:xfrm>
          <a:prstGeom prst="parallelogram">
            <a:avLst>
              <a:gd name="adj" fmla="val 46920"/>
            </a:avLst>
          </a:prstGeom>
          <a:gradFill flip="none" rotWithShape="1">
            <a:gsLst>
              <a:gs pos="0">
                <a:srgbClr val="755CA7">
                  <a:shade val="30000"/>
                  <a:satMod val="115000"/>
                </a:srgbClr>
              </a:gs>
              <a:gs pos="50000">
                <a:srgbClr val="755CA7">
                  <a:shade val="67500"/>
                  <a:satMod val="115000"/>
                </a:srgbClr>
              </a:gs>
              <a:gs pos="100000">
                <a:srgbClr val="755CA7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ร่วมกับจังหวัดชุมพรออกตรวจ</a:t>
            </a:r>
          </a:p>
          <a:p>
            <a:pPr algn="ctr"/>
            <a: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สถานประกอบการและสถานศึกษา</a:t>
            </a:r>
            <a:endParaRPr lang="en-US" sz="1463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1209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75D98C1-8471-43B6-ABE6-E684DDA9F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8"/>
            <a:ext cx="10688638" cy="7561594"/>
          </a:xfrm>
          <a:prstGeom prst="rect">
            <a:avLst/>
          </a:prstGeom>
        </p:spPr>
      </p:pic>
      <p:pic>
        <p:nvPicPr>
          <p:cNvPr id="52" name="รูปภาพ 51">
            <a:extLst>
              <a:ext uri="{FF2B5EF4-FFF2-40B4-BE49-F238E27FC236}">
                <a16:creationId xmlns:a16="http://schemas.microsoft.com/office/drawing/2014/main" id="{395A031F-75E6-49A6-B369-1CA451A348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2016"/>
          <a:stretch/>
        </p:blipFill>
        <p:spPr>
          <a:xfrm>
            <a:off x="0" y="5296580"/>
            <a:ext cx="10688638" cy="2275979"/>
          </a:xfrm>
          <a:prstGeom prst="rect">
            <a:avLst/>
          </a:prstGeom>
        </p:spPr>
      </p:pic>
      <p:pic>
        <p:nvPicPr>
          <p:cNvPr id="66" name="รูปภาพ 65">
            <a:extLst>
              <a:ext uri="{FF2B5EF4-FFF2-40B4-BE49-F238E27FC236}">
                <a16:creationId xmlns:a16="http://schemas.microsoft.com/office/drawing/2014/main" id="{16735514-8C40-441F-BE62-7B55768771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972" y="894841"/>
            <a:ext cx="3248037" cy="4425393"/>
          </a:xfrm>
          <a:prstGeom prst="rect">
            <a:avLst/>
          </a:prstGeom>
        </p:spPr>
      </p:pic>
      <p:pic>
        <p:nvPicPr>
          <p:cNvPr id="42" name="รูปภาพ 41">
            <a:extLst>
              <a:ext uri="{FF2B5EF4-FFF2-40B4-BE49-F238E27FC236}">
                <a16:creationId xmlns:a16="http://schemas.microsoft.com/office/drawing/2014/main" id="{FC213403-10F4-4EA0-A31C-7AE52000DB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6866" y="6605594"/>
            <a:ext cx="438150" cy="723900"/>
          </a:xfrm>
          <a:prstGeom prst="rect">
            <a:avLst/>
          </a:prstGeom>
        </p:spPr>
      </p:pic>
      <p:pic>
        <p:nvPicPr>
          <p:cNvPr id="44" name="รูปภาพ 43">
            <a:extLst>
              <a:ext uri="{FF2B5EF4-FFF2-40B4-BE49-F238E27FC236}">
                <a16:creationId xmlns:a16="http://schemas.microsoft.com/office/drawing/2014/main" id="{0F3F4761-543C-4673-90B7-1B781FDF8A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087" y="6228396"/>
            <a:ext cx="314325" cy="285750"/>
          </a:xfrm>
          <a:prstGeom prst="rect">
            <a:avLst/>
          </a:prstGeom>
        </p:spPr>
      </p:pic>
      <p:pic>
        <p:nvPicPr>
          <p:cNvPr id="46" name="รูปภาพ 45">
            <a:extLst>
              <a:ext uri="{FF2B5EF4-FFF2-40B4-BE49-F238E27FC236}">
                <a16:creationId xmlns:a16="http://schemas.microsoft.com/office/drawing/2014/main" id="{C4D01611-1D13-4032-B09B-8F813C3239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48234" y="2661372"/>
            <a:ext cx="238125" cy="238125"/>
          </a:xfrm>
          <a:prstGeom prst="rect">
            <a:avLst/>
          </a:prstGeom>
        </p:spPr>
      </p:pic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626DC70D-59AB-487E-A9D9-A257710987AB}"/>
              </a:ext>
            </a:extLst>
          </p:cNvPr>
          <p:cNvGrpSpPr/>
          <p:nvPr/>
        </p:nvGrpSpPr>
        <p:grpSpPr>
          <a:xfrm>
            <a:off x="2463995" y="5675623"/>
            <a:ext cx="676683" cy="724768"/>
            <a:chOff x="5283395" y="5477503"/>
            <a:chExt cx="676683" cy="724768"/>
          </a:xfrm>
        </p:grpSpPr>
        <p:pic>
          <p:nvPicPr>
            <p:cNvPr id="48" name="รูปภาพ 47">
              <a:extLst>
                <a:ext uri="{FF2B5EF4-FFF2-40B4-BE49-F238E27FC236}">
                  <a16:creationId xmlns:a16="http://schemas.microsoft.com/office/drawing/2014/main" id="{97465A78-E527-4ED5-81BA-7B74D8415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21903" y="5564096"/>
              <a:ext cx="638175" cy="638175"/>
            </a:xfrm>
            <a:prstGeom prst="rect">
              <a:avLst/>
            </a:prstGeom>
          </p:spPr>
        </p:pic>
        <p:pic>
          <p:nvPicPr>
            <p:cNvPr id="50" name="รูปภาพ 49">
              <a:extLst>
                <a:ext uri="{FF2B5EF4-FFF2-40B4-BE49-F238E27FC236}">
                  <a16:creationId xmlns:a16="http://schemas.microsoft.com/office/drawing/2014/main" id="{6BCCF667-E808-4CAE-823A-B80931B35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283395" y="5477503"/>
              <a:ext cx="571500" cy="571500"/>
            </a:xfrm>
            <a:prstGeom prst="rect">
              <a:avLst/>
            </a:prstGeom>
          </p:spPr>
        </p:pic>
      </p:grp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B6B2DAA9-3164-4C60-8786-FC0339769F3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24624"/>
          <a:stretch/>
        </p:blipFill>
        <p:spPr>
          <a:xfrm>
            <a:off x="4208797" y="1982021"/>
            <a:ext cx="5737952" cy="1384225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549B81E2-AA9B-4392-8022-A9778B98BB7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21903" y="1740289"/>
            <a:ext cx="390525" cy="419100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7FD6E85D-3056-4594-961D-FB13977FED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66311" y="1771356"/>
            <a:ext cx="390525" cy="419100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FEA2D648-CE04-48FB-AFFA-4D9AFD48316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2165" y="2780435"/>
            <a:ext cx="914400" cy="1181100"/>
          </a:xfrm>
          <a:prstGeom prst="rect">
            <a:avLst/>
          </a:prstGeom>
        </p:spPr>
      </p:pic>
      <p:sp>
        <p:nvSpPr>
          <p:cNvPr id="43" name="กล่องข้อความ 42">
            <a:extLst>
              <a:ext uri="{FF2B5EF4-FFF2-40B4-BE49-F238E27FC236}">
                <a16:creationId xmlns:a16="http://schemas.microsoft.com/office/drawing/2014/main" id="{16D2C717-499A-441F-BA6A-7CAC341F6906}"/>
              </a:ext>
            </a:extLst>
          </p:cNvPr>
          <p:cNvSpPr txBox="1"/>
          <p:nvPr/>
        </p:nvSpPr>
        <p:spPr>
          <a:xfrm>
            <a:off x="4765000" y="777184"/>
            <a:ext cx="46826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7200" dirty="0">
                <a:solidFill>
                  <a:srgbClr val="BD4363"/>
                </a:solidFill>
                <a:effectLst>
                  <a:glow rad="127000">
                    <a:schemeClr val="bg1"/>
                  </a:glo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ยินดี</a:t>
            </a:r>
            <a:r>
              <a:rPr lang="th-TH" sz="7200" dirty="0">
                <a:effectLst>
                  <a:glow rad="127000">
                    <a:schemeClr val="bg1"/>
                  </a:glo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ต้อนรับ</a:t>
            </a:r>
          </a:p>
        </p:txBody>
      </p:sp>
      <p:pic>
        <p:nvPicPr>
          <p:cNvPr id="53" name="รูปภาพ 52">
            <a:extLst>
              <a:ext uri="{FF2B5EF4-FFF2-40B4-BE49-F238E27FC236}">
                <a16:creationId xmlns:a16="http://schemas.microsoft.com/office/drawing/2014/main" id="{2E3F24D6-761E-43D0-B581-0234032C7EB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0190" y="6764812"/>
            <a:ext cx="1342837" cy="725132"/>
          </a:xfrm>
          <a:prstGeom prst="rect">
            <a:avLst/>
          </a:prstGeom>
        </p:spPr>
      </p:pic>
      <p:pic>
        <p:nvPicPr>
          <p:cNvPr id="58" name="รูปภาพ 57">
            <a:extLst>
              <a:ext uri="{FF2B5EF4-FFF2-40B4-BE49-F238E27FC236}">
                <a16:creationId xmlns:a16="http://schemas.microsoft.com/office/drawing/2014/main" id="{A8ED6CA1-BBAF-4E08-AF51-A1FF1D88A16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82594" y="6668572"/>
            <a:ext cx="1342837" cy="725132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25FDE5B9-325A-427A-A03D-85CFFB9F982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0467" y="920070"/>
            <a:ext cx="3158616" cy="4229110"/>
          </a:xfrm>
          <a:prstGeom prst="roundRect">
            <a:avLst>
              <a:gd name="adj" fmla="val 15702"/>
            </a:avLst>
          </a:prstGeom>
          <a:effectLst>
            <a:softEdge rad="127000"/>
          </a:effectLst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36EBB415-5588-4C92-8283-7D5AEF62261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-7812"/>
            <a:ext cx="3076575" cy="6048375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985F3A97-A241-41F6-880B-2ADD8132C7A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8255" y="-5023"/>
            <a:ext cx="2590800" cy="3943350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3FC96332-07C4-4E69-9802-106BFE86D28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2165" y="135857"/>
            <a:ext cx="971550" cy="457200"/>
          </a:xfrm>
          <a:prstGeom prst="rect">
            <a:avLst/>
          </a:prstGeom>
        </p:spPr>
      </p:pic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1C4BA8A4-0ABA-4B3C-A88D-1182C6E038C9}"/>
              </a:ext>
            </a:extLst>
          </p:cNvPr>
          <p:cNvSpPr/>
          <p:nvPr/>
        </p:nvSpPr>
        <p:spPr>
          <a:xfrm>
            <a:off x="4796910" y="2425799"/>
            <a:ext cx="450636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นายณัฐพง</a:t>
            </a:r>
            <a:r>
              <a:rPr lang="th-TH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ษ์</a:t>
            </a:r>
            <a:r>
              <a:rPr lang="th-TH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tr" panose="00000500000000000000" pitchFamily="2" charset="-34"/>
                <a:cs typeface="Mitr" panose="00000500000000000000" pitchFamily="2" charset="-34"/>
              </a:rPr>
              <a:t>  นวลมาก</a:t>
            </a:r>
            <a:endParaRPr lang="th-TH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47" name="กล่องข้อความ 46">
            <a:extLst>
              <a:ext uri="{FF2B5EF4-FFF2-40B4-BE49-F238E27FC236}">
                <a16:creationId xmlns:a16="http://schemas.microsoft.com/office/drawing/2014/main" id="{ACAC0CB4-BCF6-4638-AF23-51358CC7BA4F}"/>
              </a:ext>
            </a:extLst>
          </p:cNvPr>
          <p:cNvSpPr txBox="1"/>
          <p:nvPr/>
        </p:nvSpPr>
        <p:spPr>
          <a:xfrm>
            <a:off x="3202155" y="5643795"/>
            <a:ext cx="771005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08400"/>
            <a:r>
              <a:rPr lang="th-TH" sz="2600" b="1" dirty="0">
                <a:solidFill>
                  <a:srgbClr val="CC0099"/>
                </a:solidFill>
                <a:effectLst>
                  <a:glow rad="254000">
                    <a:schemeClr val="bg1">
                      <a:alpha val="95000"/>
                    </a:schemeClr>
                  </a:glow>
                </a:effectLst>
                <a:latin typeface="TH Kodchasal" panose="02000506000000020004" pitchFamily="2" charset="-34"/>
                <a:cs typeface="TH Kodchasal" panose="02000506000000020004" pitchFamily="2" charset="-34"/>
              </a:rPr>
              <a:t>วันพฤหัสบดีที่  11  พฤศจิกายน  2564</a:t>
            </a:r>
          </a:p>
          <a:p>
            <a:pPr algn="ctr" defTabSz="1008400"/>
            <a:r>
              <a:rPr lang="th-TH" sz="2600" b="1" dirty="0">
                <a:solidFill>
                  <a:srgbClr val="CC0099"/>
                </a:solidFill>
                <a:effectLst>
                  <a:glow rad="254000">
                    <a:schemeClr val="bg1">
                      <a:alpha val="95000"/>
                    </a:schemeClr>
                  </a:glow>
                </a:effectLst>
                <a:latin typeface="TH Kodchasal" panose="02000506000000020004" pitchFamily="2" charset="-34"/>
                <a:cs typeface="TH Kodchasal" panose="02000506000000020004" pitchFamily="2" charset="-34"/>
              </a:rPr>
              <a:t>ณ ห้องประชุมเกาะ</a:t>
            </a:r>
            <a:r>
              <a:rPr lang="th-TH" sz="2600" b="1" dirty="0" err="1">
                <a:solidFill>
                  <a:srgbClr val="CC0099"/>
                </a:solidFill>
                <a:effectLst>
                  <a:glow rad="254000">
                    <a:schemeClr val="bg1">
                      <a:alpha val="95000"/>
                    </a:schemeClr>
                  </a:glow>
                </a:effectLst>
                <a:latin typeface="TH Kodchasal" panose="02000506000000020004" pitchFamily="2" charset="-34"/>
                <a:cs typeface="TH Kodchasal" panose="02000506000000020004" pitchFamily="2" charset="-34"/>
              </a:rPr>
              <a:t>มัตต</a:t>
            </a:r>
            <a:r>
              <a:rPr lang="th-TH" sz="2600" b="1" dirty="0">
                <a:solidFill>
                  <a:srgbClr val="CC0099"/>
                </a:solidFill>
                <a:effectLst>
                  <a:glow rad="254000">
                    <a:schemeClr val="bg1">
                      <a:alpha val="95000"/>
                    </a:schemeClr>
                  </a:glow>
                </a:effectLst>
                <a:latin typeface="TH Kodchasal" panose="02000506000000020004" pitchFamily="2" charset="-34"/>
                <a:cs typeface="TH Kodchasal" panose="02000506000000020004" pitchFamily="2" charset="-34"/>
              </a:rPr>
              <a:t>รา  ศูนย์ราชการจังหวัดชุมพร</a:t>
            </a:r>
          </a:p>
          <a:p>
            <a:pPr algn="ctr" defTabSz="1008400"/>
            <a:r>
              <a:rPr lang="th-TH" sz="2600" b="1" dirty="0">
                <a:solidFill>
                  <a:srgbClr val="CC0099"/>
                </a:solidFill>
                <a:effectLst>
                  <a:glow rad="254000">
                    <a:schemeClr val="bg1">
                      <a:alpha val="95000"/>
                    </a:schemeClr>
                  </a:glow>
                </a:effectLst>
                <a:latin typeface="TH Kodchasal" panose="02000506000000020004" pitchFamily="2" charset="-34"/>
                <a:cs typeface="TH Kodchasal" panose="02000506000000020004" pitchFamily="2" charset="-34"/>
              </a:rPr>
              <a:t>สำนักงานศึกษาธิการจังหวัดชุมพร</a:t>
            </a:r>
            <a:endParaRPr lang="en-US" sz="2600" b="1" dirty="0">
              <a:solidFill>
                <a:srgbClr val="CC0099"/>
              </a:solidFill>
              <a:effectLst>
                <a:glow rad="254000">
                  <a:schemeClr val="bg1">
                    <a:alpha val="95000"/>
                  </a:schemeClr>
                </a:glow>
              </a:effectLst>
              <a:latin typeface="TH Kodchasal" panose="02000506000000020004" pitchFamily="2" charset="-34"/>
              <a:cs typeface="TH Kodchasal" panose="02000506000000020004" pitchFamily="2" charset="-34"/>
            </a:endParaRP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BA2CE887-CF00-4592-A84B-F8BDCDAC0EF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87808" y="61276"/>
            <a:ext cx="1130233" cy="1130233"/>
          </a:xfrm>
          <a:prstGeom prst="ellipse">
            <a:avLst/>
          </a:prstGeom>
          <a:effectLst>
            <a:glow>
              <a:schemeClr val="accent1"/>
            </a:glow>
          </a:effectLst>
        </p:spPr>
      </p:pic>
      <p:pic>
        <p:nvPicPr>
          <p:cNvPr id="28" name="Picture 33">
            <a:extLst>
              <a:ext uri="{FF2B5EF4-FFF2-40B4-BE49-F238E27FC236}">
                <a16:creationId xmlns:a16="http://schemas.microsoft.com/office/drawing/2014/main" id="{B0E48181-4352-4750-82A9-0276411EA969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92" y="4260921"/>
            <a:ext cx="3978277" cy="1355400"/>
          </a:xfrm>
          <a:prstGeom prst="rect">
            <a:avLst/>
          </a:prstGeom>
        </p:spPr>
      </p:pic>
      <p:pic>
        <p:nvPicPr>
          <p:cNvPr id="30" name="Picture 33">
            <a:extLst>
              <a:ext uri="{FF2B5EF4-FFF2-40B4-BE49-F238E27FC236}">
                <a16:creationId xmlns:a16="http://schemas.microsoft.com/office/drawing/2014/main" id="{668DE2DD-6BCA-423C-8D48-8D8E1E2316A4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4508" y="4413321"/>
            <a:ext cx="3978277" cy="1355400"/>
          </a:xfrm>
          <a:prstGeom prst="rect">
            <a:avLst/>
          </a:prstGeom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3106F825-EF93-441F-B292-530CD09BDD16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86165" b="80383"/>
          <a:stretch/>
        </p:blipFill>
        <p:spPr>
          <a:xfrm>
            <a:off x="3464866" y="340036"/>
            <a:ext cx="8000984" cy="5831462"/>
          </a:xfrm>
          <a:prstGeom prst="rect">
            <a:avLst/>
          </a:prstGeom>
        </p:spPr>
      </p:pic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2BF5B7F7-0062-4D85-BC64-6A7B86BDDA42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86165" b="80383"/>
          <a:stretch/>
        </p:blipFill>
        <p:spPr>
          <a:xfrm>
            <a:off x="-3391037" y="4093814"/>
            <a:ext cx="8000984" cy="5831462"/>
          </a:xfrm>
          <a:prstGeom prst="rect">
            <a:avLst/>
          </a:prstGeom>
        </p:spPr>
      </p:pic>
      <p:sp>
        <p:nvSpPr>
          <p:cNvPr id="45" name="กล่องข้อความ 44">
            <a:extLst>
              <a:ext uri="{FF2B5EF4-FFF2-40B4-BE49-F238E27FC236}">
                <a16:creationId xmlns:a16="http://schemas.microsoft.com/office/drawing/2014/main" id="{BFB62836-4F95-494C-A33E-52ABDE13876D}"/>
              </a:ext>
            </a:extLst>
          </p:cNvPr>
          <p:cNvSpPr txBox="1"/>
          <p:nvPr/>
        </p:nvSpPr>
        <p:spPr>
          <a:xfrm>
            <a:off x="4193557" y="3466557"/>
            <a:ext cx="5737952" cy="90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08400"/>
            <a:r>
              <a:rPr lang="th-TH" sz="2647" dirty="0">
                <a:latin typeface="Mitr" panose="00000500000000000000" pitchFamily="2" charset="-34"/>
                <a:cs typeface="Mitr" panose="00000500000000000000" pitchFamily="2" charset="-34"/>
              </a:rPr>
              <a:t>ผู้ตรวจราชการกระทรวงศึกษาธิการ</a:t>
            </a:r>
          </a:p>
          <a:p>
            <a:pPr algn="ctr" defTabSz="1008400"/>
            <a:r>
              <a:rPr lang="th-TH" sz="2647" dirty="0">
                <a:latin typeface="Mitr" panose="00000500000000000000" pitchFamily="2" charset="-34"/>
                <a:cs typeface="Mitr" panose="00000500000000000000" pitchFamily="2" charset="-34"/>
              </a:rPr>
              <a:t>และคณะ</a:t>
            </a:r>
            <a:endParaRPr lang="en-US" sz="2647" dirty="0"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36" name="กล่องข้อความ 35">
            <a:extLst>
              <a:ext uri="{FF2B5EF4-FFF2-40B4-BE49-F238E27FC236}">
                <a16:creationId xmlns:a16="http://schemas.microsoft.com/office/drawing/2014/main" id="{89D1D7CE-0EE4-4B95-A5FE-BBC71E0DAA61}"/>
              </a:ext>
            </a:extLst>
          </p:cNvPr>
          <p:cNvSpPr txBox="1"/>
          <p:nvPr/>
        </p:nvSpPr>
        <p:spPr>
          <a:xfrm>
            <a:off x="3201049" y="4271925"/>
            <a:ext cx="771005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08400"/>
            <a:r>
              <a:rPr lang="th-TH" sz="2600" b="1" dirty="0">
                <a:latin typeface="TH Kodchasal" panose="02000506000000020004" pitchFamily="2" charset="-34"/>
                <a:cs typeface="TH Kodchasal" panose="02000506000000020004" pitchFamily="2" charset="-34"/>
              </a:rPr>
              <a:t>ลงพื้นที่ตรวจราชการประชุมชี้แจงแนวทาง</a:t>
            </a:r>
          </a:p>
          <a:p>
            <a:pPr algn="ctr" defTabSz="1008400"/>
            <a:r>
              <a:rPr lang="th-TH" sz="2600" b="1" dirty="0">
                <a:latin typeface="TH Kodchasal" panose="02000506000000020004" pitchFamily="2" charset="-34"/>
                <a:cs typeface="TH Kodchasal" panose="02000506000000020004" pitchFamily="2" charset="-34"/>
              </a:rPr>
              <a:t>การตรวจราชการ  และติดตามประเมินผลการจัดการศึกษา</a:t>
            </a:r>
          </a:p>
          <a:p>
            <a:pPr algn="ctr" defTabSz="1008400"/>
            <a:r>
              <a:rPr lang="th-TH" sz="2600" b="1" dirty="0">
                <a:latin typeface="TH Kodchasal" panose="02000506000000020004" pitchFamily="2" charset="-34"/>
                <a:cs typeface="TH Kodchasal" panose="02000506000000020004" pitchFamily="2" charset="-34"/>
              </a:rPr>
              <a:t>ของกระทรวงศึกษาธิการ  ประจำปีงบประมาณ  พ.ศ. 2565</a:t>
            </a:r>
            <a:endParaRPr lang="en-US" sz="2600" b="1" dirty="0">
              <a:latin typeface="TH Kodchasal" panose="02000506000000020004" pitchFamily="2" charset="-34"/>
              <a:cs typeface="TH Kodchasal" panose="02000506000000020004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9062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75D98C1-8471-43B6-ABE6-E684DDA9F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"/>
            <a:ext cx="10688638" cy="7561594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025CE324-6630-4A4D-9E9A-58E327085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73328"/>
            <a:ext cx="10525125" cy="333375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AEE6B40F-AAFC-438E-83F3-8FE4C00A3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625" y="7061468"/>
            <a:ext cx="10688638" cy="320019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1BDBF417-52D1-403D-BC16-0765777A5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4707" y="5297227"/>
            <a:ext cx="3404306" cy="2265624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3649835D-E3F9-40C2-AA6B-C9C28FFB6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4332" y="5732337"/>
            <a:ext cx="3404306" cy="1838325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53F73C10-F445-4C58-9E1A-BD334C17A6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0044" y="7254114"/>
            <a:ext cx="962025" cy="200025"/>
          </a:xfrm>
          <a:prstGeom prst="rect">
            <a:avLst/>
          </a:prstGeom>
        </p:spPr>
      </p:pic>
      <p:pic>
        <p:nvPicPr>
          <p:cNvPr id="42" name="รูปภาพ 41">
            <a:extLst>
              <a:ext uri="{FF2B5EF4-FFF2-40B4-BE49-F238E27FC236}">
                <a16:creationId xmlns:a16="http://schemas.microsoft.com/office/drawing/2014/main" id="{FC213403-10F4-4EA0-A31C-7AE52000DB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6866" y="6605594"/>
            <a:ext cx="438150" cy="723900"/>
          </a:xfrm>
          <a:prstGeom prst="rect">
            <a:avLst/>
          </a:prstGeom>
        </p:spPr>
      </p:pic>
      <p:pic>
        <p:nvPicPr>
          <p:cNvPr id="44" name="รูปภาพ 43">
            <a:extLst>
              <a:ext uri="{FF2B5EF4-FFF2-40B4-BE49-F238E27FC236}">
                <a16:creationId xmlns:a16="http://schemas.microsoft.com/office/drawing/2014/main" id="{0F3F4761-543C-4673-90B7-1B781FDF8A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6054" y="2183710"/>
            <a:ext cx="314325" cy="285750"/>
          </a:xfrm>
          <a:prstGeom prst="rect">
            <a:avLst/>
          </a:prstGeom>
        </p:spPr>
      </p:pic>
      <p:pic>
        <p:nvPicPr>
          <p:cNvPr id="46" name="รูปภาพ 45">
            <a:extLst>
              <a:ext uri="{FF2B5EF4-FFF2-40B4-BE49-F238E27FC236}">
                <a16:creationId xmlns:a16="http://schemas.microsoft.com/office/drawing/2014/main" id="{C4D01611-1D13-4032-B09B-8F813C3239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8139" y="272486"/>
            <a:ext cx="238125" cy="238125"/>
          </a:xfrm>
          <a:prstGeom prst="rect">
            <a:avLst/>
          </a:prstGeom>
        </p:spPr>
      </p:pic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97465A78-E527-4ED5-81BA-7B74D84159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6448" y="6209197"/>
            <a:ext cx="638175" cy="638175"/>
          </a:xfrm>
          <a:prstGeom prst="rect">
            <a:avLst/>
          </a:prstGeom>
        </p:spPr>
      </p:pic>
      <p:pic>
        <p:nvPicPr>
          <p:cNvPr id="50" name="รูปภาพ 49">
            <a:extLst>
              <a:ext uri="{FF2B5EF4-FFF2-40B4-BE49-F238E27FC236}">
                <a16:creationId xmlns:a16="http://schemas.microsoft.com/office/drawing/2014/main" id="{6BCCF667-E808-4CAE-823A-B80931B3572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7940" y="6122604"/>
            <a:ext cx="571500" cy="5715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36EBB415-5588-4C92-8283-7D5AEF62261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974" y="2289"/>
            <a:ext cx="3076575" cy="6048375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985F3A97-A241-41F6-880B-2ADD8132C7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9625" y="628"/>
            <a:ext cx="2590800" cy="3943350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3FC96332-07C4-4E69-9802-106BFE86D28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2165" y="135857"/>
            <a:ext cx="971550" cy="457200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FEA2D648-CE04-48FB-AFFA-4D9AFD48316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120" y="2388454"/>
            <a:ext cx="914400" cy="118110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E84B8F9F-A17B-4454-B737-8C236F42ECF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128834" y="3585702"/>
            <a:ext cx="4656548" cy="3757327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458FD244-DB3A-4AA4-BF7A-082C0B45C98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23384" y="949874"/>
            <a:ext cx="2124508" cy="1423394"/>
          </a:xfrm>
          <a:prstGeom prst="rect">
            <a:avLst/>
          </a:prstGeom>
        </p:spPr>
      </p:pic>
      <p:sp>
        <p:nvSpPr>
          <p:cNvPr id="30" name="กล่องข้อความ 34">
            <a:extLst>
              <a:ext uri="{FF2B5EF4-FFF2-40B4-BE49-F238E27FC236}">
                <a16:creationId xmlns:a16="http://schemas.microsoft.com/office/drawing/2014/main" id="{0DEC25D6-C360-4411-8E64-006CCC0456EE}"/>
              </a:ext>
            </a:extLst>
          </p:cNvPr>
          <p:cNvSpPr txBox="1"/>
          <p:nvPr/>
        </p:nvSpPr>
        <p:spPr>
          <a:xfrm>
            <a:off x="970570" y="6960068"/>
            <a:ext cx="4431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สำนักงานศึกษาธิการจังหวัดชุมพร</a:t>
            </a:r>
          </a:p>
        </p:txBody>
      </p:sp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9BAD410D-BAC0-438D-9325-4EAC8BB53ED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492" y="6569391"/>
            <a:ext cx="900000" cy="900000"/>
          </a:xfrm>
          <a:prstGeom prst="ellipse">
            <a:avLst/>
          </a:prstGeom>
          <a:effectLst>
            <a:glow>
              <a:schemeClr val="accent1"/>
            </a:glow>
          </a:effectLst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888F478-0E81-47B7-BFBD-F1444EDB6F2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861328" y="262778"/>
            <a:ext cx="4812070" cy="973147"/>
          </a:xfrm>
          <a:prstGeom prst="rect">
            <a:avLst/>
          </a:prstGeom>
        </p:spPr>
      </p:pic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10F39DD3-7C64-4BDB-B3D4-1B12030E5F0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941413" y="-226394"/>
            <a:ext cx="457200" cy="771525"/>
          </a:xfrm>
          <a:prstGeom prst="rect">
            <a:avLst/>
          </a:prstGeom>
        </p:spPr>
      </p:pic>
      <p:sp>
        <p:nvSpPr>
          <p:cNvPr id="31" name="กล่องข้อความ 1">
            <a:extLst>
              <a:ext uri="{FF2B5EF4-FFF2-40B4-BE49-F238E27FC236}">
                <a16:creationId xmlns:a16="http://schemas.microsoft.com/office/drawing/2014/main" id="{F213CDB9-72E9-4005-B4A6-B915374922F7}"/>
              </a:ext>
            </a:extLst>
          </p:cNvPr>
          <p:cNvSpPr txBox="1"/>
          <p:nvPr/>
        </p:nvSpPr>
        <p:spPr>
          <a:xfrm>
            <a:off x="5670116" y="235577"/>
            <a:ext cx="53166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000" dirty="0">
                <a:solidFill>
                  <a:srgbClr val="BD4363"/>
                </a:solidFill>
                <a:latin typeface="Mitr Light" panose="00000400000000000000" pitchFamily="2" charset="-34"/>
                <a:ea typeface="TH Sarabun New" charset="0"/>
                <a:cs typeface="Mitr Light" panose="00000400000000000000" pitchFamily="2" charset="-34"/>
              </a:rPr>
              <a:t>ภาพกิจกรรม</a:t>
            </a:r>
            <a:br>
              <a:rPr lang="th-TH" sz="2000" dirty="0">
                <a:solidFill>
                  <a:schemeClr val="bg2">
                    <a:lumMod val="25000"/>
                  </a:schemeClr>
                </a:solidFill>
                <a:latin typeface="Mitr Light" panose="00000400000000000000" pitchFamily="2" charset="-34"/>
                <a:ea typeface="TH Sarabun New" charset="0"/>
                <a:cs typeface="Mitr Light" panose="00000400000000000000" pitchFamily="2" charset="-34"/>
              </a:rPr>
            </a:br>
            <a:r>
              <a:rPr lang="th-TH" sz="2000" dirty="0">
                <a:solidFill>
                  <a:schemeClr val="bg1"/>
                </a:solidFill>
                <a:latin typeface="Mitr Light" panose="00000400000000000000" pitchFamily="2" charset="-34"/>
                <a:ea typeface="TH Sarabun New" charset="0"/>
                <a:cs typeface="Mitr Light" panose="00000400000000000000" pitchFamily="2" charset="-34"/>
              </a:rPr>
              <a:t>การออกช่วยและตรวจเยี่ยม</a:t>
            </a:r>
          </a:p>
          <a:p>
            <a:pPr algn="ctr"/>
            <a:r>
              <a:rPr lang="th-TH" sz="2000" dirty="0">
                <a:solidFill>
                  <a:schemeClr val="bg1"/>
                </a:solidFill>
                <a:latin typeface="Mitr Light" panose="00000400000000000000" pitchFamily="2" charset="-34"/>
                <a:ea typeface="TH Sarabun New" charset="0"/>
                <a:cs typeface="Mitr Light" panose="00000400000000000000" pitchFamily="2" charset="-34"/>
              </a:rPr>
              <a:t>การฉีดวัคซีน </a:t>
            </a:r>
            <a:r>
              <a:rPr lang="en-US" sz="2000" dirty="0">
                <a:solidFill>
                  <a:schemeClr val="bg1"/>
                </a:solidFill>
                <a:latin typeface="Mitr Light" panose="00000400000000000000" pitchFamily="2" charset="-34"/>
                <a:ea typeface="TH Sarabun New" charset="0"/>
                <a:cs typeface="Mitr Light" panose="00000400000000000000" pitchFamily="2" charset="-34"/>
              </a:rPr>
              <a:t>Pfizer </a:t>
            </a:r>
            <a:r>
              <a:rPr lang="th-TH" sz="2000" dirty="0">
                <a:solidFill>
                  <a:schemeClr val="bg1"/>
                </a:solidFill>
                <a:latin typeface="Mitr Light" panose="00000400000000000000" pitchFamily="2" charset="-34"/>
                <a:ea typeface="TH Sarabun New" charset="0"/>
                <a:cs typeface="Mitr Light" panose="00000400000000000000" pitchFamily="2" charset="-34"/>
              </a:rPr>
              <a:t>นักเรียน</a:t>
            </a:r>
            <a:endParaRPr lang="en-US" sz="2000" dirty="0">
              <a:solidFill>
                <a:schemeClr val="bg1"/>
              </a:solidFill>
              <a:latin typeface="Mitr Light" panose="00000400000000000000" pitchFamily="2" charset="-34"/>
              <a:ea typeface="TH Sarabun New" charset="0"/>
              <a:cs typeface="Mitr Light" panose="00000400000000000000" pitchFamily="2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E29A2FBD-AC94-40F0-AD1F-CFA2FAC0171C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t="9750" b="8201"/>
          <a:stretch/>
        </p:blipFill>
        <p:spPr>
          <a:xfrm>
            <a:off x="1515277" y="1210603"/>
            <a:ext cx="3140297" cy="3865813"/>
          </a:xfrm>
          <a:prstGeom prst="round2Diag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E5CC7A14-1038-457B-93F7-C06AF0F88B05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t="7098" b="17398"/>
          <a:stretch/>
        </p:blipFill>
        <p:spPr>
          <a:xfrm>
            <a:off x="5941413" y="2377036"/>
            <a:ext cx="3368897" cy="3816398"/>
          </a:xfrm>
          <a:prstGeom prst="round2Diag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" name="Parallelogram 2">
            <a:extLst>
              <a:ext uri="{FF2B5EF4-FFF2-40B4-BE49-F238E27FC236}">
                <a16:creationId xmlns:a16="http://schemas.microsoft.com/office/drawing/2014/main" id="{833DCE00-2C62-4728-B4DF-6FAE568B7EA2}"/>
              </a:ext>
            </a:extLst>
          </p:cNvPr>
          <p:cNvSpPr/>
          <p:nvPr/>
        </p:nvSpPr>
        <p:spPr>
          <a:xfrm>
            <a:off x="585228" y="5772067"/>
            <a:ext cx="5040000" cy="576000"/>
          </a:xfrm>
          <a:prstGeom prst="parallelogram">
            <a:avLst>
              <a:gd name="adj" fmla="val 46920"/>
            </a:avLst>
          </a:prstGeom>
          <a:gradFill flip="none" rotWithShape="1">
            <a:gsLst>
              <a:gs pos="0">
                <a:srgbClr val="755CA7">
                  <a:shade val="30000"/>
                  <a:satMod val="115000"/>
                </a:srgbClr>
              </a:gs>
              <a:gs pos="50000">
                <a:srgbClr val="755CA7">
                  <a:shade val="67500"/>
                  <a:satMod val="115000"/>
                </a:srgbClr>
              </a:gs>
              <a:gs pos="100000">
                <a:srgbClr val="755CA7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ศธจ.ชุมพร  ออกช่วยหมอ</a:t>
            </a:r>
            <a:endParaRPr lang="en-US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988067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75D98C1-8471-43B6-ABE6-E684DDA9F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"/>
            <a:ext cx="10688638" cy="7561594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025CE324-6630-4A4D-9E9A-58E327085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73328"/>
            <a:ext cx="10525125" cy="333375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AEE6B40F-AAFC-438E-83F3-8FE4C00A3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625" y="7061468"/>
            <a:ext cx="10688638" cy="320019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1BDBF417-52D1-403D-BC16-0765777A5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4707" y="5297227"/>
            <a:ext cx="3404306" cy="2265624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3649835D-E3F9-40C2-AA6B-C9C28FFB6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4332" y="5732337"/>
            <a:ext cx="3404306" cy="1838325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53F73C10-F445-4C58-9E1A-BD334C17A6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0044" y="7254114"/>
            <a:ext cx="962025" cy="200025"/>
          </a:xfrm>
          <a:prstGeom prst="rect">
            <a:avLst/>
          </a:prstGeom>
        </p:spPr>
      </p:pic>
      <p:pic>
        <p:nvPicPr>
          <p:cNvPr id="42" name="รูปภาพ 41">
            <a:extLst>
              <a:ext uri="{FF2B5EF4-FFF2-40B4-BE49-F238E27FC236}">
                <a16:creationId xmlns:a16="http://schemas.microsoft.com/office/drawing/2014/main" id="{FC213403-10F4-4EA0-A31C-7AE52000DB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6866" y="6605594"/>
            <a:ext cx="438150" cy="723900"/>
          </a:xfrm>
          <a:prstGeom prst="rect">
            <a:avLst/>
          </a:prstGeom>
        </p:spPr>
      </p:pic>
      <p:pic>
        <p:nvPicPr>
          <p:cNvPr id="44" name="รูปภาพ 43">
            <a:extLst>
              <a:ext uri="{FF2B5EF4-FFF2-40B4-BE49-F238E27FC236}">
                <a16:creationId xmlns:a16="http://schemas.microsoft.com/office/drawing/2014/main" id="{0F3F4761-543C-4673-90B7-1B781FDF8A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6054" y="2183710"/>
            <a:ext cx="314325" cy="285750"/>
          </a:xfrm>
          <a:prstGeom prst="rect">
            <a:avLst/>
          </a:prstGeom>
        </p:spPr>
      </p:pic>
      <p:pic>
        <p:nvPicPr>
          <p:cNvPr id="46" name="รูปภาพ 45">
            <a:extLst>
              <a:ext uri="{FF2B5EF4-FFF2-40B4-BE49-F238E27FC236}">
                <a16:creationId xmlns:a16="http://schemas.microsoft.com/office/drawing/2014/main" id="{C4D01611-1D13-4032-B09B-8F813C3239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8139" y="272486"/>
            <a:ext cx="238125" cy="238125"/>
          </a:xfrm>
          <a:prstGeom prst="rect">
            <a:avLst/>
          </a:prstGeom>
        </p:spPr>
      </p:pic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97465A78-E527-4ED5-81BA-7B74D84159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6448" y="6209197"/>
            <a:ext cx="638175" cy="638175"/>
          </a:xfrm>
          <a:prstGeom prst="rect">
            <a:avLst/>
          </a:prstGeom>
        </p:spPr>
      </p:pic>
      <p:pic>
        <p:nvPicPr>
          <p:cNvPr id="50" name="รูปภาพ 49">
            <a:extLst>
              <a:ext uri="{FF2B5EF4-FFF2-40B4-BE49-F238E27FC236}">
                <a16:creationId xmlns:a16="http://schemas.microsoft.com/office/drawing/2014/main" id="{6BCCF667-E808-4CAE-823A-B80931B3572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7940" y="6122604"/>
            <a:ext cx="571500" cy="5715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36EBB415-5588-4C92-8283-7D5AEF62261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974" y="2289"/>
            <a:ext cx="3076575" cy="6048375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985F3A97-A241-41F6-880B-2ADD8132C7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9625" y="628"/>
            <a:ext cx="2590800" cy="3943350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3FC96332-07C4-4E69-9802-106BFE86D28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2165" y="135857"/>
            <a:ext cx="971550" cy="457200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FEA2D648-CE04-48FB-AFFA-4D9AFD48316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120" y="2388454"/>
            <a:ext cx="914400" cy="118110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E84B8F9F-A17B-4454-B737-8C236F42ECF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128834" y="3585702"/>
            <a:ext cx="4656548" cy="3757327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458FD244-DB3A-4AA4-BF7A-082C0B45C98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23384" y="949874"/>
            <a:ext cx="2124508" cy="1423394"/>
          </a:xfrm>
          <a:prstGeom prst="rect">
            <a:avLst/>
          </a:prstGeom>
        </p:spPr>
      </p:pic>
      <p:pic>
        <p:nvPicPr>
          <p:cNvPr id="58" name="รูปภาพ 12">
            <a:extLst>
              <a:ext uri="{FF2B5EF4-FFF2-40B4-BE49-F238E27FC236}">
                <a16:creationId xmlns:a16="http://schemas.microsoft.com/office/drawing/2014/main" id="{3819BA9A-DFB8-40F3-88BE-8274D14747D3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t="5566" b="5566"/>
          <a:stretch/>
        </p:blipFill>
        <p:spPr>
          <a:xfrm>
            <a:off x="1046011" y="1218915"/>
            <a:ext cx="4598651" cy="30650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กล่องข้อความ 34">
            <a:extLst>
              <a:ext uri="{FF2B5EF4-FFF2-40B4-BE49-F238E27FC236}">
                <a16:creationId xmlns:a16="http://schemas.microsoft.com/office/drawing/2014/main" id="{0DEC25D6-C360-4411-8E64-006CCC0456EE}"/>
              </a:ext>
            </a:extLst>
          </p:cNvPr>
          <p:cNvSpPr txBox="1"/>
          <p:nvPr/>
        </p:nvSpPr>
        <p:spPr>
          <a:xfrm>
            <a:off x="970570" y="6960068"/>
            <a:ext cx="4431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สำนักงานศึกษาธิการจังหวัดชุมพร</a:t>
            </a:r>
          </a:p>
        </p:txBody>
      </p:sp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9BAD410D-BAC0-438D-9325-4EAC8BB53ED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492" y="6569391"/>
            <a:ext cx="900000" cy="900000"/>
          </a:xfrm>
          <a:prstGeom prst="ellipse">
            <a:avLst/>
          </a:prstGeom>
          <a:effectLst>
            <a:glow>
              <a:schemeClr val="accent1"/>
            </a:glow>
          </a:effectLst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888F478-0E81-47B7-BFBD-F1444EDB6F2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861328" y="262778"/>
            <a:ext cx="4812070" cy="973147"/>
          </a:xfrm>
          <a:prstGeom prst="rect">
            <a:avLst/>
          </a:prstGeom>
        </p:spPr>
      </p:pic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10F39DD3-7C64-4BDB-B3D4-1B12030E5F0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941413" y="-226394"/>
            <a:ext cx="457200" cy="771525"/>
          </a:xfrm>
          <a:prstGeom prst="rect">
            <a:avLst/>
          </a:prstGeom>
        </p:spPr>
      </p:pic>
      <p:sp>
        <p:nvSpPr>
          <p:cNvPr id="31" name="กล่องข้อความ 1">
            <a:extLst>
              <a:ext uri="{FF2B5EF4-FFF2-40B4-BE49-F238E27FC236}">
                <a16:creationId xmlns:a16="http://schemas.microsoft.com/office/drawing/2014/main" id="{F213CDB9-72E9-4005-B4A6-B915374922F7}"/>
              </a:ext>
            </a:extLst>
          </p:cNvPr>
          <p:cNvSpPr txBox="1"/>
          <p:nvPr/>
        </p:nvSpPr>
        <p:spPr>
          <a:xfrm>
            <a:off x="5670116" y="235577"/>
            <a:ext cx="53166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000" dirty="0">
                <a:solidFill>
                  <a:srgbClr val="BD4363"/>
                </a:solidFill>
                <a:latin typeface="Mitr Light" panose="00000400000000000000" pitchFamily="2" charset="-34"/>
                <a:ea typeface="TH Sarabun New" charset="0"/>
                <a:cs typeface="Mitr Light" panose="00000400000000000000" pitchFamily="2" charset="-34"/>
              </a:rPr>
              <a:t>ภาพกิจกรรม</a:t>
            </a:r>
            <a:br>
              <a:rPr lang="th-TH" sz="2000" dirty="0">
                <a:solidFill>
                  <a:schemeClr val="bg2">
                    <a:lumMod val="25000"/>
                  </a:schemeClr>
                </a:solidFill>
                <a:latin typeface="Mitr Light" panose="00000400000000000000" pitchFamily="2" charset="-34"/>
                <a:ea typeface="TH Sarabun New" charset="0"/>
                <a:cs typeface="Mitr Light" panose="00000400000000000000" pitchFamily="2" charset="-34"/>
              </a:rPr>
            </a:br>
            <a:r>
              <a:rPr lang="th-TH" sz="2000" dirty="0">
                <a:solidFill>
                  <a:schemeClr val="bg1"/>
                </a:solidFill>
                <a:latin typeface="Mitr Light" panose="00000400000000000000" pitchFamily="2" charset="-34"/>
                <a:ea typeface="TH Sarabun New" charset="0"/>
                <a:cs typeface="Mitr Light" panose="00000400000000000000" pitchFamily="2" charset="-34"/>
              </a:rPr>
              <a:t>การออกช่วยและตรวจเยี่ยม</a:t>
            </a:r>
          </a:p>
          <a:p>
            <a:pPr algn="ctr"/>
            <a:r>
              <a:rPr lang="th-TH" sz="2000" dirty="0">
                <a:solidFill>
                  <a:schemeClr val="bg1"/>
                </a:solidFill>
                <a:latin typeface="Mitr Light" panose="00000400000000000000" pitchFamily="2" charset="-34"/>
                <a:ea typeface="TH Sarabun New" charset="0"/>
                <a:cs typeface="Mitr Light" panose="00000400000000000000" pitchFamily="2" charset="-34"/>
              </a:rPr>
              <a:t>การฉีดวัคซีน </a:t>
            </a:r>
            <a:r>
              <a:rPr lang="en-US" sz="2000" dirty="0">
                <a:solidFill>
                  <a:schemeClr val="bg1"/>
                </a:solidFill>
                <a:latin typeface="Mitr Light" panose="00000400000000000000" pitchFamily="2" charset="-34"/>
                <a:ea typeface="TH Sarabun New" charset="0"/>
                <a:cs typeface="Mitr Light" panose="00000400000000000000" pitchFamily="2" charset="-34"/>
              </a:rPr>
              <a:t>Pfizer </a:t>
            </a:r>
            <a:r>
              <a:rPr lang="th-TH" sz="2000" dirty="0">
                <a:solidFill>
                  <a:schemeClr val="bg1"/>
                </a:solidFill>
                <a:latin typeface="Mitr Light" panose="00000400000000000000" pitchFamily="2" charset="-34"/>
                <a:ea typeface="TH Sarabun New" charset="0"/>
                <a:cs typeface="Mitr Light" panose="00000400000000000000" pitchFamily="2" charset="-34"/>
              </a:rPr>
              <a:t>นักเรียน</a:t>
            </a:r>
            <a:endParaRPr lang="en-US" sz="2000" dirty="0">
              <a:solidFill>
                <a:schemeClr val="bg1"/>
              </a:solidFill>
              <a:latin typeface="Mitr Light" panose="00000400000000000000" pitchFamily="2" charset="-34"/>
              <a:ea typeface="TH Sarabun New" charset="0"/>
              <a:cs typeface="Mitr Light" panose="00000400000000000000" pitchFamily="2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3A092D92-FB48-487B-9035-21809F8D5471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3408" t="10802" r="11261" b="8502"/>
          <a:stretch/>
        </p:blipFill>
        <p:spPr>
          <a:xfrm>
            <a:off x="6180517" y="3536805"/>
            <a:ext cx="3505121" cy="28160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" name="Parallelogram 2">
            <a:extLst>
              <a:ext uri="{FF2B5EF4-FFF2-40B4-BE49-F238E27FC236}">
                <a16:creationId xmlns:a16="http://schemas.microsoft.com/office/drawing/2014/main" id="{BF31F45E-E00D-484C-8050-5E4C8C2A0A41}"/>
              </a:ext>
            </a:extLst>
          </p:cNvPr>
          <p:cNvSpPr/>
          <p:nvPr/>
        </p:nvSpPr>
        <p:spPr>
          <a:xfrm>
            <a:off x="712178" y="5393336"/>
            <a:ext cx="5040000" cy="770024"/>
          </a:xfrm>
          <a:prstGeom prst="parallelogram">
            <a:avLst>
              <a:gd name="adj" fmla="val 46920"/>
            </a:avLst>
          </a:prstGeom>
          <a:gradFill flip="none" rotWithShape="1">
            <a:gsLst>
              <a:gs pos="0">
                <a:srgbClr val="755CA7">
                  <a:shade val="30000"/>
                  <a:satMod val="115000"/>
                </a:srgbClr>
              </a:gs>
              <a:gs pos="50000">
                <a:srgbClr val="755CA7">
                  <a:shade val="67500"/>
                  <a:satMod val="115000"/>
                </a:srgbClr>
              </a:gs>
              <a:gs pos="100000">
                <a:srgbClr val="755CA7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ประสานงานการฉีดวัคซีน </a:t>
            </a:r>
            <a:r>
              <a:rPr lang="en-US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Pfizer </a:t>
            </a:r>
            <a:endParaRPr lang="th-TH" sz="20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r>
              <a:rPr lang="th-TH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ให้โรงเรียนและโรงพยาบาล</a:t>
            </a:r>
            <a:endParaRPr lang="en-US" sz="20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68251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75D98C1-8471-43B6-ABE6-E684DDA9F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"/>
            <a:ext cx="10688638" cy="7561594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53227E07-29C6-4737-AC51-719390685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469974" y="9893"/>
            <a:ext cx="2943225" cy="904875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025CE324-6630-4A4D-9E9A-58E327085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973328"/>
            <a:ext cx="10525125" cy="333375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AEE6B40F-AAFC-438E-83F3-8FE4C00A39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625" y="7061468"/>
            <a:ext cx="10688638" cy="320019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1BDBF417-52D1-403D-BC16-0765777A56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4707" y="5297227"/>
            <a:ext cx="3404306" cy="2265624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3649835D-E3F9-40C2-AA6B-C9C28FFB65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4332" y="5732337"/>
            <a:ext cx="3404306" cy="1838325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53F73C10-F445-4C58-9E1A-BD334C17A6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40044" y="7254114"/>
            <a:ext cx="962025" cy="200025"/>
          </a:xfrm>
          <a:prstGeom prst="rect">
            <a:avLst/>
          </a:prstGeom>
        </p:spPr>
      </p:pic>
      <p:pic>
        <p:nvPicPr>
          <p:cNvPr id="42" name="รูปภาพ 41">
            <a:extLst>
              <a:ext uri="{FF2B5EF4-FFF2-40B4-BE49-F238E27FC236}">
                <a16:creationId xmlns:a16="http://schemas.microsoft.com/office/drawing/2014/main" id="{FC213403-10F4-4EA0-A31C-7AE52000DB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56866" y="6605594"/>
            <a:ext cx="438150" cy="723900"/>
          </a:xfrm>
          <a:prstGeom prst="rect">
            <a:avLst/>
          </a:prstGeom>
        </p:spPr>
      </p:pic>
      <p:pic>
        <p:nvPicPr>
          <p:cNvPr id="44" name="รูปภาพ 43">
            <a:extLst>
              <a:ext uri="{FF2B5EF4-FFF2-40B4-BE49-F238E27FC236}">
                <a16:creationId xmlns:a16="http://schemas.microsoft.com/office/drawing/2014/main" id="{0F3F4761-543C-4673-90B7-1B781FDF8A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26054" y="2183710"/>
            <a:ext cx="314325" cy="285750"/>
          </a:xfrm>
          <a:prstGeom prst="rect">
            <a:avLst/>
          </a:prstGeom>
        </p:spPr>
      </p:pic>
      <p:pic>
        <p:nvPicPr>
          <p:cNvPr id="46" name="รูปภาพ 45">
            <a:extLst>
              <a:ext uri="{FF2B5EF4-FFF2-40B4-BE49-F238E27FC236}">
                <a16:creationId xmlns:a16="http://schemas.microsoft.com/office/drawing/2014/main" id="{C4D01611-1D13-4032-B09B-8F813C3239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68139" y="272486"/>
            <a:ext cx="238125" cy="238125"/>
          </a:xfrm>
          <a:prstGeom prst="rect">
            <a:avLst/>
          </a:prstGeom>
        </p:spPr>
      </p:pic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97465A78-E527-4ED5-81BA-7B74D84159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6448" y="6209197"/>
            <a:ext cx="638175" cy="638175"/>
          </a:xfrm>
          <a:prstGeom prst="rect">
            <a:avLst/>
          </a:prstGeom>
        </p:spPr>
      </p:pic>
      <p:pic>
        <p:nvPicPr>
          <p:cNvPr id="50" name="รูปภาพ 49">
            <a:extLst>
              <a:ext uri="{FF2B5EF4-FFF2-40B4-BE49-F238E27FC236}">
                <a16:creationId xmlns:a16="http://schemas.microsoft.com/office/drawing/2014/main" id="{6BCCF667-E808-4CAE-823A-B80931B3572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7940" y="6122604"/>
            <a:ext cx="571500" cy="5715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36EBB415-5588-4C92-8283-7D5AEF62261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974" y="2289"/>
            <a:ext cx="3076575" cy="6048375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985F3A97-A241-41F6-880B-2ADD8132C7A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9625" y="628"/>
            <a:ext cx="2590800" cy="3943350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3FC96332-07C4-4E69-9802-106BFE86D28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2165" y="135857"/>
            <a:ext cx="971550" cy="457200"/>
          </a:xfrm>
          <a:prstGeom prst="rect">
            <a:avLst/>
          </a:prstGeom>
        </p:spPr>
      </p:pic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6553F6A9-E434-413D-8035-24B3CC9671F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2165" y="2780435"/>
            <a:ext cx="914400" cy="118110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33614196-D530-4BDD-99F1-345815EC5F0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37994" y="3395178"/>
            <a:ext cx="7083147" cy="3307960"/>
          </a:xfrm>
          <a:prstGeom prst="rect">
            <a:avLst/>
          </a:prstGeom>
        </p:spPr>
      </p:pic>
      <p:sp>
        <p:nvSpPr>
          <p:cNvPr id="40" name="กล่องข้อความ 39">
            <a:extLst>
              <a:ext uri="{FF2B5EF4-FFF2-40B4-BE49-F238E27FC236}">
                <a16:creationId xmlns:a16="http://schemas.microsoft.com/office/drawing/2014/main" id="{8AF19696-8CA9-43AB-99FA-20D855FD1AC7}"/>
              </a:ext>
            </a:extLst>
          </p:cNvPr>
          <p:cNvSpPr txBox="1"/>
          <p:nvPr/>
        </p:nvSpPr>
        <p:spPr>
          <a:xfrm>
            <a:off x="3699798" y="4902959"/>
            <a:ext cx="32848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7200" dirty="0">
                <a:ln w="63500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glow rad="63500">
                    <a:srgbClr val="B36957"/>
                  </a:glo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ขอบคุณ</a:t>
            </a: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6DC30EC6-1107-4006-92AC-87C5EDE2DE1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068497" y="4535682"/>
            <a:ext cx="390525" cy="419100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760BBE12-8EB6-490F-920F-342B03D4C1F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082173" y="4534137"/>
            <a:ext cx="390525" cy="419100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6B08CC32-58A9-4493-8327-F326BFE3878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0800000">
            <a:off x="4652971" y="2608"/>
            <a:ext cx="2590800" cy="762000"/>
          </a:xfrm>
          <a:prstGeom prst="rect">
            <a:avLst/>
          </a:prstGeom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C7A5E4E2-6980-4C9C-BCE8-FAA5957C160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009962" y="809051"/>
            <a:ext cx="2426886" cy="2426886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779156F5-C07E-46C2-BF16-A218A5328AC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225370" y="2535400"/>
            <a:ext cx="2458210" cy="1646970"/>
          </a:xfrm>
          <a:prstGeom prst="rect">
            <a:avLst/>
          </a:prstGeom>
        </p:spPr>
      </p:pic>
      <p:sp>
        <p:nvSpPr>
          <p:cNvPr id="33" name="กล่องข้อความ 34">
            <a:extLst>
              <a:ext uri="{FF2B5EF4-FFF2-40B4-BE49-F238E27FC236}">
                <a16:creationId xmlns:a16="http://schemas.microsoft.com/office/drawing/2014/main" id="{6C846A65-7B6B-44F7-8C5B-E9210A1B05B9}"/>
              </a:ext>
            </a:extLst>
          </p:cNvPr>
          <p:cNvSpPr txBox="1"/>
          <p:nvPr/>
        </p:nvSpPr>
        <p:spPr>
          <a:xfrm>
            <a:off x="970570" y="6960068"/>
            <a:ext cx="4431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สำนักงานศึกษาธิการจังหวัดชุมพร</a:t>
            </a:r>
          </a:p>
        </p:txBody>
      </p:sp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25F08044-EA2D-4201-8AA2-33591347935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3492" y="6569391"/>
            <a:ext cx="900000" cy="900000"/>
          </a:xfrm>
          <a:prstGeom prst="ellipse">
            <a:avLst/>
          </a:prstGeom>
          <a:effectLst>
            <a:glow>
              <a:schemeClr val="accent1"/>
            </a:glow>
          </a:effectLst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DBF28E5C-5A00-4A4E-8EB2-0334862C70F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266280" y="162349"/>
            <a:ext cx="4049859" cy="4049859"/>
          </a:xfrm>
          <a:prstGeom prst="ellipse">
            <a:avLst/>
          </a:prstGeom>
          <a:effectLst>
            <a:glow>
              <a:schemeClr val="accent1"/>
            </a:glow>
          </a:effectLst>
        </p:spPr>
      </p:pic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FCA94C1D-4EC1-40E1-8005-75D1405B9E93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86165" b="80383"/>
          <a:stretch/>
        </p:blipFill>
        <p:spPr>
          <a:xfrm>
            <a:off x="1692221" y="-85615"/>
            <a:ext cx="8000984" cy="583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194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6" presetClass="entr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75D98C1-8471-43B6-ABE6-E684DDA9F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"/>
            <a:ext cx="10688638" cy="7561594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025CE324-6630-4A4D-9E9A-58E327085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73328"/>
            <a:ext cx="10525125" cy="333375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AEE6B40F-AAFC-438E-83F3-8FE4C00A3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625" y="7061468"/>
            <a:ext cx="10688638" cy="320019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1BDBF417-52D1-403D-BC16-0765777A5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4707" y="5297227"/>
            <a:ext cx="3404306" cy="2265624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3649835D-E3F9-40C2-AA6B-C9C28FFB6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4332" y="5732337"/>
            <a:ext cx="3404306" cy="1838325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53F73C10-F445-4C58-9E1A-BD334C17A6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0044" y="7254114"/>
            <a:ext cx="962025" cy="200025"/>
          </a:xfrm>
          <a:prstGeom prst="rect">
            <a:avLst/>
          </a:prstGeom>
        </p:spPr>
      </p:pic>
      <p:pic>
        <p:nvPicPr>
          <p:cNvPr id="42" name="รูปภาพ 41">
            <a:extLst>
              <a:ext uri="{FF2B5EF4-FFF2-40B4-BE49-F238E27FC236}">
                <a16:creationId xmlns:a16="http://schemas.microsoft.com/office/drawing/2014/main" id="{FC213403-10F4-4EA0-A31C-7AE52000DB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6866" y="6605594"/>
            <a:ext cx="438150" cy="723900"/>
          </a:xfrm>
          <a:prstGeom prst="rect">
            <a:avLst/>
          </a:prstGeom>
        </p:spPr>
      </p:pic>
      <p:pic>
        <p:nvPicPr>
          <p:cNvPr id="46" name="รูปภาพ 45">
            <a:extLst>
              <a:ext uri="{FF2B5EF4-FFF2-40B4-BE49-F238E27FC236}">
                <a16:creationId xmlns:a16="http://schemas.microsoft.com/office/drawing/2014/main" id="{C4D01611-1D13-4032-B09B-8F813C3239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2179" y="371621"/>
            <a:ext cx="238125" cy="238125"/>
          </a:xfrm>
          <a:prstGeom prst="rect">
            <a:avLst/>
          </a:prstGeom>
        </p:spPr>
      </p:pic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97465A78-E527-4ED5-81BA-7B74D84159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8544" y="682005"/>
            <a:ext cx="638175" cy="638175"/>
          </a:xfrm>
          <a:prstGeom prst="rect">
            <a:avLst/>
          </a:prstGeom>
        </p:spPr>
      </p:pic>
      <p:pic>
        <p:nvPicPr>
          <p:cNvPr id="50" name="รูปภาพ 49">
            <a:extLst>
              <a:ext uri="{FF2B5EF4-FFF2-40B4-BE49-F238E27FC236}">
                <a16:creationId xmlns:a16="http://schemas.microsoft.com/office/drawing/2014/main" id="{6BCCF667-E808-4CAE-823A-B80931B357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90036" y="595412"/>
            <a:ext cx="571500" cy="5715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36EBB415-5588-4C92-8283-7D5AEF6226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-3846"/>
            <a:ext cx="3076575" cy="6048375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985F3A97-A241-41F6-880B-2ADD8132C7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9625" y="628"/>
            <a:ext cx="2590800" cy="3943350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3FC96332-07C4-4E69-9802-106BFE86D28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2165" y="135857"/>
            <a:ext cx="971550" cy="457200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FEA2D648-CE04-48FB-AFFA-4D9AFD48316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2165" y="2780435"/>
            <a:ext cx="914400" cy="1181100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888F478-0E81-47B7-BFBD-F1444EDB6F2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66190" y="126419"/>
            <a:ext cx="4622448" cy="973147"/>
          </a:xfrm>
          <a:prstGeom prst="rect">
            <a:avLst/>
          </a:prstGeom>
        </p:spPr>
      </p:pic>
      <p:sp>
        <p:nvSpPr>
          <p:cNvPr id="37" name="กล่องข้อความ 16">
            <a:extLst>
              <a:ext uri="{FF2B5EF4-FFF2-40B4-BE49-F238E27FC236}">
                <a16:creationId xmlns:a16="http://schemas.microsoft.com/office/drawing/2014/main" id="{319D0593-CC98-4C8A-A045-6C233496BDBF}"/>
              </a:ext>
            </a:extLst>
          </p:cNvPr>
          <p:cNvSpPr txBox="1"/>
          <p:nvPr/>
        </p:nvSpPr>
        <p:spPr>
          <a:xfrm>
            <a:off x="6304315" y="320831"/>
            <a:ext cx="4273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dirty="0">
                <a:solidFill>
                  <a:srgbClr val="BD4363"/>
                </a:solidFill>
                <a:latin typeface="Mitr Light" pitchFamily="2" charset="-34"/>
                <a:ea typeface="TH Sarabun New" charset="0"/>
                <a:cs typeface="Mitr Light" pitchFamily="2" charset="-34"/>
              </a:rPr>
              <a:t>ทำเนียบผู้บริหาร</a:t>
            </a:r>
            <a:endParaRPr lang="en-US" sz="3600" dirty="0">
              <a:solidFill>
                <a:srgbClr val="BD4363"/>
              </a:solidFill>
              <a:latin typeface="Mitr Light" pitchFamily="2" charset="-34"/>
              <a:ea typeface="TH Sarabun New" charset="0"/>
              <a:cs typeface="Mitr Light" pitchFamily="2" charset="-34"/>
            </a:endParaRPr>
          </a:p>
        </p:txBody>
      </p:sp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10F39DD3-7C64-4BDB-B3D4-1B12030E5F0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04315" y="-147205"/>
            <a:ext cx="457200" cy="771525"/>
          </a:xfrm>
          <a:prstGeom prst="rect">
            <a:avLst/>
          </a:prstGeom>
        </p:spPr>
      </p:pic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04C98BE3-C7FD-48C3-A52E-A6DEDB066A14}"/>
              </a:ext>
            </a:extLst>
          </p:cNvPr>
          <p:cNvGrpSpPr/>
          <p:nvPr/>
        </p:nvGrpSpPr>
        <p:grpSpPr>
          <a:xfrm>
            <a:off x="2413607" y="5446272"/>
            <a:ext cx="6441087" cy="1403736"/>
            <a:chOff x="539087" y="5110410"/>
            <a:chExt cx="6441087" cy="1403736"/>
          </a:xfrm>
        </p:grpSpPr>
        <p:pic>
          <p:nvPicPr>
            <p:cNvPr id="44" name="รูปภาพ 43">
              <a:extLst>
                <a:ext uri="{FF2B5EF4-FFF2-40B4-BE49-F238E27FC236}">
                  <a16:creationId xmlns:a16="http://schemas.microsoft.com/office/drawing/2014/main" id="{0F3F4761-543C-4673-90B7-1B781FDF8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39087" y="6228396"/>
              <a:ext cx="314325" cy="285750"/>
            </a:xfrm>
            <a:prstGeom prst="rect">
              <a:avLst/>
            </a:prstGeom>
          </p:spPr>
        </p:pic>
        <p:pic>
          <p:nvPicPr>
            <p:cNvPr id="53" name="รูปภาพ 52">
              <a:extLst>
                <a:ext uri="{FF2B5EF4-FFF2-40B4-BE49-F238E27FC236}">
                  <a16:creationId xmlns:a16="http://schemas.microsoft.com/office/drawing/2014/main" id="{A588BFBC-D9D2-41F2-BFCC-4BC4822F0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121980" y="5110410"/>
              <a:ext cx="5858194" cy="1392046"/>
            </a:xfrm>
            <a:prstGeom prst="rect">
              <a:avLst/>
            </a:prstGeom>
          </p:spPr>
        </p:pic>
        <p:sp>
          <p:nvSpPr>
            <p:cNvPr id="66" name="กล่องข้อความ 65">
              <a:extLst>
                <a:ext uri="{FF2B5EF4-FFF2-40B4-BE49-F238E27FC236}">
                  <a16:creationId xmlns:a16="http://schemas.microsoft.com/office/drawing/2014/main" id="{7E782141-2689-4D93-A60F-49804BB5C9B6}"/>
                </a:ext>
              </a:extLst>
            </p:cNvPr>
            <p:cNvSpPr txBox="1"/>
            <p:nvPr/>
          </p:nvSpPr>
          <p:spPr>
            <a:xfrm>
              <a:off x="1360862" y="5675954"/>
              <a:ext cx="342289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tr Light" panose="00000400000000000000" pitchFamily="2" charset="-34"/>
                  <a:ea typeface="TH Sarabun New" charset="0"/>
                  <a:cs typeface="Mitr Light" panose="00000400000000000000" pitchFamily="2" charset="-34"/>
                </a:rPr>
                <a:t>ศึกษาธิการจังหวัด</a:t>
              </a:r>
              <a:endParaRPr lang="th-TH" sz="2800" b="1" dirty="0"/>
            </a:p>
          </p:txBody>
        </p:sp>
        <p:pic>
          <p:nvPicPr>
            <p:cNvPr id="72" name="รูปภาพ 71">
              <a:extLst>
                <a:ext uri="{FF2B5EF4-FFF2-40B4-BE49-F238E27FC236}">
                  <a16:creationId xmlns:a16="http://schemas.microsoft.com/office/drawing/2014/main" id="{77764D22-FE0A-432C-ACD4-F0DAFAF9A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024167" y="5643216"/>
              <a:ext cx="415830" cy="484558"/>
            </a:xfrm>
            <a:prstGeom prst="rect">
              <a:avLst/>
            </a:prstGeom>
          </p:spPr>
        </p:pic>
      </p:grpSp>
      <p:pic>
        <p:nvPicPr>
          <p:cNvPr id="75" name="รูปภาพ 74">
            <a:extLst>
              <a:ext uri="{FF2B5EF4-FFF2-40B4-BE49-F238E27FC236}">
                <a16:creationId xmlns:a16="http://schemas.microsoft.com/office/drawing/2014/main" id="{74F90983-B507-401D-A6CA-624A2B1EC6D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37138" y="782950"/>
            <a:ext cx="1698468" cy="1698468"/>
          </a:xfrm>
          <a:prstGeom prst="rect">
            <a:avLst/>
          </a:prstGeom>
        </p:spPr>
      </p:pic>
      <p:sp>
        <p:nvSpPr>
          <p:cNvPr id="39" name="กล่องข้อความ 34">
            <a:extLst>
              <a:ext uri="{FF2B5EF4-FFF2-40B4-BE49-F238E27FC236}">
                <a16:creationId xmlns:a16="http://schemas.microsoft.com/office/drawing/2014/main" id="{B63F215D-618E-46F8-A64B-E9DD2734EA40}"/>
              </a:ext>
            </a:extLst>
          </p:cNvPr>
          <p:cNvSpPr txBox="1"/>
          <p:nvPr/>
        </p:nvSpPr>
        <p:spPr>
          <a:xfrm>
            <a:off x="970570" y="6960068"/>
            <a:ext cx="4431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สำนักงานศึกษาธิการจังหวัดชุมพร</a:t>
            </a:r>
          </a:p>
        </p:txBody>
      </p:sp>
      <p:pic>
        <p:nvPicPr>
          <p:cNvPr id="52" name="รูปภาพ 51">
            <a:extLst>
              <a:ext uri="{FF2B5EF4-FFF2-40B4-BE49-F238E27FC236}">
                <a16:creationId xmlns:a16="http://schemas.microsoft.com/office/drawing/2014/main" id="{76F2AA16-7C90-4B22-A5BD-70EA08D66FD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3492" y="6569391"/>
            <a:ext cx="900000" cy="900000"/>
          </a:xfrm>
          <a:prstGeom prst="ellipse">
            <a:avLst/>
          </a:prstGeom>
          <a:effectLst>
            <a:glow>
              <a:schemeClr val="accent1"/>
            </a:glow>
          </a:effectLst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FC50D1B0-AB78-4428-B43A-C93022ECDCB0}"/>
              </a:ext>
            </a:extLst>
          </p:cNvPr>
          <p:cNvSpPr txBox="1"/>
          <p:nvPr/>
        </p:nvSpPr>
        <p:spPr>
          <a:xfrm>
            <a:off x="1696094" y="2321994"/>
            <a:ext cx="79439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th-TH" sz="2800" b="1" dirty="0">
                <a:latin typeface="TH Kodchasal" panose="02000506000000020004" pitchFamily="2" charset="-34"/>
                <a:cs typeface="TH Kodchasal" panose="02000506000000020004" pitchFamily="2" charset="-34"/>
              </a:rPr>
              <a:t>นายวินัย  คุณวุฒิ				23 พ.ค. 60 – 20 มิ.ย. 61</a:t>
            </a:r>
          </a:p>
          <a:p>
            <a:pPr marL="514350" indent="-514350">
              <a:buAutoNum type="arabicPeriod"/>
            </a:pPr>
            <a:r>
              <a:rPr lang="th-TH" sz="2800" b="1" dirty="0">
                <a:latin typeface="TH Kodchasal" panose="02000506000000020004" pitchFamily="2" charset="-34"/>
                <a:cs typeface="TH Kodchasal" panose="02000506000000020004" pitchFamily="2" charset="-34"/>
              </a:rPr>
              <a:t>นายพรศักดิ์  จินา  (รก.)		1 ก.พ. 62 – 8 ก.ค. 62</a:t>
            </a:r>
          </a:p>
          <a:p>
            <a:pPr marL="514350" indent="-514350">
              <a:buAutoNum type="arabicPeriod"/>
            </a:pPr>
            <a:r>
              <a:rPr lang="th-TH" sz="2800" b="1" dirty="0">
                <a:latin typeface="TH Kodchasal" panose="02000506000000020004" pitchFamily="2" charset="-34"/>
                <a:cs typeface="TH Kodchasal" panose="02000506000000020004" pitchFamily="2" charset="-34"/>
              </a:rPr>
              <a:t>นายวัลลภ  ไม้จำปา			15 ก.ค. 62 – 18 ต.ค. 62</a:t>
            </a:r>
          </a:p>
          <a:p>
            <a:pPr marL="514350" indent="-514350">
              <a:buAutoNum type="arabicPeriod"/>
            </a:pPr>
            <a:r>
              <a:rPr lang="th-TH" sz="2800" b="1" dirty="0">
                <a:latin typeface="TH Kodchasal" panose="02000506000000020004" pitchFamily="2" charset="-34"/>
                <a:cs typeface="TH Kodchasal" panose="02000506000000020004" pitchFamily="2" charset="-34"/>
              </a:rPr>
              <a:t>นายทรงศักดิ์  โต๊ะทอง (รก.)	21 ต.ค. 62 – 21 ต.ค. 63</a:t>
            </a:r>
          </a:p>
          <a:p>
            <a:pPr marL="514350" indent="-514350">
              <a:buAutoNum type="arabicPeriod"/>
            </a:pPr>
            <a:r>
              <a:rPr lang="th-TH" sz="2800" b="1" dirty="0">
                <a:latin typeface="TH Kodchasal" panose="02000506000000020004" pitchFamily="2" charset="-34"/>
                <a:cs typeface="TH Kodchasal" panose="02000506000000020004" pitchFamily="2" charset="-34"/>
              </a:rPr>
              <a:t>นายพันเทพ สุวรรณขันธ์		22 ต.ค. 63 – 28 ต.ค. 64</a:t>
            </a:r>
          </a:p>
          <a:p>
            <a:pPr marL="514350" indent="-514350">
              <a:buAutoNum type="arabicPeriod"/>
            </a:pPr>
            <a:r>
              <a:rPr lang="th-TH" sz="2800" b="1" dirty="0">
                <a:latin typeface="TH Kodchasal" panose="02000506000000020004" pitchFamily="2" charset="-34"/>
                <a:cs typeface="TH Kodchasal" panose="02000506000000020004" pitchFamily="2" charset="-34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81716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75D98C1-8471-43B6-ABE6-E684DDA9F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"/>
            <a:ext cx="10688638" cy="7561594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025CE324-6630-4A4D-9E9A-58E327085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73328"/>
            <a:ext cx="10525125" cy="333375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AEE6B40F-AAFC-438E-83F3-8FE4C00A3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625" y="7061468"/>
            <a:ext cx="10688638" cy="320019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1BDBF417-52D1-403D-BC16-0765777A5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4707" y="5297227"/>
            <a:ext cx="3404306" cy="2265624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3649835D-E3F9-40C2-AA6B-C9C28FFB6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4332" y="5732337"/>
            <a:ext cx="3404306" cy="1838325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53F73C10-F445-4C58-9E1A-BD334C17A6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0044" y="7254114"/>
            <a:ext cx="962025" cy="200025"/>
          </a:xfrm>
          <a:prstGeom prst="rect">
            <a:avLst/>
          </a:prstGeom>
        </p:spPr>
      </p:pic>
      <p:pic>
        <p:nvPicPr>
          <p:cNvPr id="42" name="รูปภาพ 41">
            <a:extLst>
              <a:ext uri="{FF2B5EF4-FFF2-40B4-BE49-F238E27FC236}">
                <a16:creationId xmlns:a16="http://schemas.microsoft.com/office/drawing/2014/main" id="{FC213403-10F4-4EA0-A31C-7AE52000DB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6866" y="6605594"/>
            <a:ext cx="438150" cy="723900"/>
          </a:xfrm>
          <a:prstGeom prst="rect">
            <a:avLst/>
          </a:prstGeom>
        </p:spPr>
      </p:pic>
      <p:pic>
        <p:nvPicPr>
          <p:cNvPr id="46" name="รูปภาพ 45">
            <a:extLst>
              <a:ext uri="{FF2B5EF4-FFF2-40B4-BE49-F238E27FC236}">
                <a16:creationId xmlns:a16="http://schemas.microsoft.com/office/drawing/2014/main" id="{C4D01611-1D13-4032-B09B-8F813C3239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2179" y="371621"/>
            <a:ext cx="238125" cy="238125"/>
          </a:xfrm>
          <a:prstGeom prst="rect">
            <a:avLst/>
          </a:prstGeom>
        </p:spPr>
      </p:pic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97465A78-E527-4ED5-81BA-7B74D84159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8544" y="682005"/>
            <a:ext cx="638175" cy="638175"/>
          </a:xfrm>
          <a:prstGeom prst="rect">
            <a:avLst/>
          </a:prstGeom>
        </p:spPr>
      </p:pic>
      <p:pic>
        <p:nvPicPr>
          <p:cNvPr id="50" name="รูปภาพ 49">
            <a:extLst>
              <a:ext uri="{FF2B5EF4-FFF2-40B4-BE49-F238E27FC236}">
                <a16:creationId xmlns:a16="http://schemas.microsoft.com/office/drawing/2014/main" id="{6BCCF667-E808-4CAE-823A-B80931B357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90036" y="595412"/>
            <a:ext cx="571500" cy="5715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36EBB415-5588-4C92-8283-7D5AEF6226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-3846"/>
            <a:ext cx="3076575" cy="6048375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985F3A97-A241-41F6-880B-2ADD8132C7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9625" y="628"/>
            <a:ext cx="2590800" cy="3943350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3FC96332-07C4-4E69-9802-106BFE86D28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2165" y="135857"/>
            <a:ext cx="971550" cy="457200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FEA2D648-CE04-48FB-AFFA-4D9AFD48316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2165" y="2780435"/>
            <a:ext cx="914400" cy="1181100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888F478-0E81-47B7-BFBD-F1444EDB6F2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66190" y="126419"/>
            <a:ext cx="4622448" cy="973147"/>
          </a:xfrm>
          <a:prstGeom prst="rect">
            <a:avLst/>
          </a:prstGeom>
        </p:spPr>
      </p:pic>
      <p:sp>
        <p:nvSpPr>
          <p:cNvPr id="37" name="กล่องข้อความ 16">
            <a:extLst>
              <a:ext uri="{FF2B5EF4-FFF2-40B4-BE49-F238E27FC236}">
                <a16:creationId xmlns:a16="http://schemas.microsoft.com/office/drawing/2014/main" id="{319D0593-CC98-4C8A-A045-6C233496BDBF}"/>
              </a:ext>
            </a:extLst>
          </p:cNvPr>
          <p:cNvSpPr txBox="1"/>
          <p:nvPr/>
        </p:nvSpPr>
        <p:spPr>
          <a:xfrm>
            <a:off x="6304315" y="320831"/>
            <a:ext cx="4273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dirty="0">
                <a:solidFill>
                  <a:srgbClr val="BD4363"/>
                </a:solidFill>
                <a:latin typeface="Mitr Light" pitchFamily="2" charset="-34"/>
                <a:ea typeface="TH Sarabun New" charset="0"/>
                <a:cs typeface="Mitr Light" pitchFamily="2" charset="-34"/>
              </a:rPr>
              <a:t>ทำเนียบผู้บริหาร</a:t>
            </a:r>
            <a:endParaRPr lang="en-US" sz="3600" dirty="0">
              <a:solidFill>
                <a:srgbClr val="BD4363"/>
              </a:solidFill>
              <a:latin typeface="Mitr Light" pitchFamily="2" charset="-34"/>
              <a:ea typeface="TH Sarabun New" charset="0"/>
              <a:cs typeface="Mitr Light" pitchFamily="2" charset="-34"/>
            </a:endParaRPr>
          </a:p>
        </p:txBody>
      </p:sp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10F39DD3-7C64-4BDB-B3D4-1B12030E5F0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04315" y="-147205"/>
            <a:ext cx="457200" cy="771525"/>
          </a:xfrm>
          <a:prstGeom prst="rect">
            <a:avLst/>
          </a:prstGeom>
        </p:spPr>
      </p:pic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04C98BE3-C7FD-48C3-A52E-A6DEDB066A14}"/>
              </a:ext>
            </a:extLst>
          </p:cNvPr>
          <p:cNvGrpSpPr/>
          <p:nvPr/>
        </p:nvGrpSpPr>
        <p:grpSpPr>
          <a:xfrm>
            <a:off x="2413607" y="5446272"/>
            <a:ext cx="6441087" cy="1403736"/>
            <a:chOff x="539087" y="5110410"/>
            <a:chExt cx="6441087" cy="1403736"/>
          </a:xfrm>
        </p:grpSpPr>
        <p:pic>
          <p:nvPicPr>
            <p:cNvPr id="44" name="รูปภาพ 43">
              <a:extLst>
                <a:ext uri="{FF2B5EF4-FFF2-40B4-BE49-F238E27FC236}">
                  <a16:creationId xmlns:a16="http://schemas.microsoft.com/office/drawing/2014/main" id="{0F3F4761-543C-4673-90B7-1B781FDF8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39087" y="6228396"/>
              <a:ext cx="314325" cy="285750"/>
            </a:xfrm>
            <a:prstGeom prst="rect">
              <a:avLst/>
            </a:prstGeom>
          </p:spPr>
        </p:pic>
        <p:pic>
          <p:nvPicPr>
            <p:cNvPr id="53" name="รูปภาพ 52">
              <a:extLst>
                <a:ext uri="{FF2B5EF4-FFF2-40B4-BE49-F238E27FC236}">
                  <a16:creationId xmlns:a16="http://schemas.microsoft.com/office/drawing/2014/main" id="{A588BFBC-D9D2-41F2-BFCC-4BC4822F0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121980" y="5110410"/>
              <a:ext cx="5858194" cy="1392046"/>
            </a:xfrm>
            <a:prstGeom prst="rect">
              <a:avLst/>
            </a:prstGeom>
          </p:spPr>
        </p:pic>
        <p:sp>
          <p:nvSpPr>
            <p:cNvPr id="66" name="กล่องข้อความ 65">
              <a:extLst>
                <a:ext uri="{FF2B5EF4-FFF2-40B4-BE49-F238E27FC236}">
                  <a16:creationId xmlns:a16="http://schemas.microsoft.com/office/drawing/2014/main" id="{7E782141-2689-4D93-A60F-49804BB5C9B6}"/>
                </a:ext>
              </a:extLst>
            </p:cNvPr>
            <p:cNvSpPr txBox="1"/>
            <p:nvPr/>
          </p:nvSpPr>
          <p:spPr>
            <a:xfrm>
              <a:off x="1360862" y="5675954"/>
              <a:ext cx="342289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2800" b="1" dirty="0">
                  <a:solidFill>
                    <a:srgbClr val="E33A59"/>
                  </a:solidFill>
                  <a:latin typeface="Mitr Light" panose="00000400000000000000" pitchFamily="2" charset="-34"/>
                  <a:ea typeface="TH Sarabun New" charset="0"/>
                  <a:cs typeface="Mitr Light" panose="00000400000000000000" pitchFamily="2" charset="-34"/>
                </a:rPr>
                <a:t>รอง</a:t>
              </a:r>
              <a:r>
                <a:rPr lang="th-TH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tr Light" panose="00000400000000000000" pitchFamily="2" charset="-34"/>
                  <a:ea typeface="TH Sarabun New" charset="0"/>
                  <a:cs typeface="Mitr Light" panose="00000400000000000000" pitchFamily="2" charset="-34"/>
                </a:rPr>
                <a:t>ศึกษาธิการจังหวัด</a:t>
              </a:r>
              <a:endParaRPr lang="th-TH" sz="2800" b="1" dirty="0"/>
            </a:p>
          </p:txBody>
        </p:sp>
        <p:pic>
          <p:nvPicPr>
            <p:cNvPr id="72" name="รูปภาพ 71">
              <a:extLst>
                <a:ext uri="{FF2B5EF4-FFF2-40B4-BE49-F238E27FC236}">
                  <a16:creationId xmlns:a16="http://schemas.microsoft.com/office/drawing/2014/main" id="{77764D22-FE0A-432C-ACD4-F0DAFAF9A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024167" y="5643216"/>
              <a:ext cx="415830" cy="484558"/>
            </a:xfrm>
            <a:prstGeom prst="rect">
              <a:avLst/>
            </a:prstGeom>
          </p:spPr>
        </p:pic>
      </p:grpSp>
      <p:pic>
        <p:nvPicPr>
          <p:cNvPr id="75" name="รูปภาพ 74">
            <a:extLst>
              <a:ext uri="{FF2B5EF4-FFF2-40B4-BE49-F238E27FC236}">
                <a16:creationId xmlns:a16="http://schemas.microsoft.com/office/drawing/2014/main" id="{74F90983-B507-401D-A6CA-624A2B1EC6D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37138" y="782950"/>
            <a:ext cx="1698468" cy="1698468"/>
          </a:xfrm>
          <a:prstGeom prst="rect">
            <a:avLst/>
          </a:prstGeom>
        </p:spPr>
      </p:pic>
      <p:sp>
        <p:nvSpPr>
          <p:cNvPr id="39" name="กล่องข้อความ 34">
            <a:extLst>
              <a:ext uri="{FF2B5EF4-FFF2-40B4-BE49-F238E27FC236}">
                <a16:creationId xmlns:a16="http://schemas.microsoft.com/office/drawing/2014/main" id="{B63F215D-618E-46F8-A64B-E9DD2734EA40}"/>
              </a:ext>
            </a:extLst>
          </p:cNvPr>
          <p:cNvSpPr txBox="1"/>
          <p:nvPr/>
        </p:nvSpPr>
        <p:spPr>
          <a:xfrm>
            <a:off x="970570" y="6960068"/>
            <a:ext cx="4431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สำนักงานศึกษาธิการจังหวัดชุมพร</a:t>
            </a:r>
          </a:p>
        </p:txBody>
      </p:sp>
      <p:pic>
        <p:nvPicPr>
          <p:cNvPr id="52" name="รูปภาพ 51">
            <a:extLst>
              <a:ext uri="{FF2B5EF4-FFF2-40B4-BE49-F238E27FC236}">
                <a16:creationId xmlns:a16="http://schemas.microsoft.com/office/drawing/2014/main" id="{76F2AA16-7C90-4B22-A5BD-70EA08D66FD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3492" y="6569391"/>
            <a:ext cx="900000" cy="900000"/>
          </a:xfrm>
          <a:prstGeom prst="ellipse">
            <a:avLst/>
          </a:prstGeom>
          <a:effectLst>
            <a:glow>
              <a:schemeClr val="accent1"/>
            </a:glow>
          </a:effectLst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FC50D1B0-AB78-4428-B43A-C93022ECDCB0}"/>
              </a:ext>
            </a:extLst>
          </p:cNvPr>
          <p:cNvSpPr txBox="1"/>
          <p:nvPr/>
        </p:nvSpPr>
        <p:spPr>
          <a:xfrm>
            <a:off x="1757054" y="2565834"/>
            <a:ext cx="7943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th-TH" sz="2800" b="1" dirty="0">
                <a:latin typeface="TH Kodchasal" panose="02000506000000020004" pitchFamily="2" charset="-34"/>
                <a:cs typeface="TH Kodchasal" panose="02000506000000020004" pitchFamily="2" charset="-34"/>
              </a:rPr>
              <a:t>นางณ</a:t>
            </a:r>
            <a:r>
              <a:rPr lang="th-TH" sz="2800" b="1" dirty="0" err="1">
                <a:latin typeface="TH Kodchasal" panose="02000506000000020004" pitchFamily="2" charset="-34"/>
                <a:cs typeface="TH Kodchasal" panose="02000506000000020004" pitchFamily="2" charset="-34"/>
              </a:rPr>
              <a:t>ันศภ</a:t>
            </a:r>
            <a:r>
              <a:rPr lang="th-TH" sz="2800" b="1" dirty="0">
                <a:latin typeface="TH Kodchasal" panose="02000506000000020004" pitchFamily="2" charset="-34"/>
                <a:cs typeface="TH Kodchasal" panose="02000506000000020004" pitchFamily="2" charset="-34"/>
              </a:rPr>
              <a:t>รณ์  นิลอรุณ			13 มิ.ย. 60 – 29 ม.ค. 62</a:t>
            </a:r>
          </a:p>
          <a:p>
            <a:pPr marL="514350" indent="-514350">
              <a:buAutoNum type="arabicPeriod"/>
            </a:pPr>
            <a:r>
              <a:rPr lang="th-TH" sz="2800" b="1" dirty="0">
                <a:latin typeface="TH Kodchasal" panose="02000506000000020004" pitchFamily="2" charset="-34"/>
                <a:cs typeface="TH Kodchasal" panose="02000506000000020004" pitchFamily="2" charset="-34"/>
              </a:rPr>
              <a:t>นางสาว</a:t>
            </a:r>
            <a:r>
              <a:rPr lang="th-TH" sz="2800" b="1" dirty="0" err="1">
                <a:latin typeface="TH Kodchasal" panose="02000506000000020004" pitchFamily="2" charset="-34"/>
                <a:cs typeface="TH Kodchasal" panose="02000506000000020004" pitchFamily="2" charset="-34"/>
              </a:rPr>
              <a:t>พรรณา</a:t>
            </a:r>
            <a:r>
              <a:rPr lang="th-TH" sz="2800" b="1" dirty="0">
                <a:latin typeface="TH Kodchasal" panose="02000506000000020004" pitchFamily="2" charset="-34"/>
                <a:cs typeface="TH Kodchasal" panose="02000506000000020004" pitchFamily="2" charset="-34"/>
              </a:rPr>
              <a:t>  พรหมวิเชียร	19 ต.ค. 63 - ปัจจุบัน</a:t>
            </a:r>
          </a:p>
        </p:txBody>
      </p:sp>
    </p:spTree>
    <p:extLst>
      <p:ext uri="{BB962C8B-B14F-4D97-AF65-F5344CB8AC3E}">
        <p14:creationId xmlns:p14="http://schemas.microsoft.com/office/powerpoint/2010/main" val="3357570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75D98C1-8471-43B6-ABE6-E684DDA9F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"/>
            <a:ext cx="10688638" cy="7561594"/>
          </a:xfrm>
          <a:prstGeom prst="rect">
            <a:avLst/>
          </a:prstGeom>
        </p:spPr>
      </p:pic>
      <p:pic>
        <p:nvPicPr>
          <p:cNvPr id="66" name="รูปภาพ 65">
            <a:extLst>
              <a:ext uri="{FF2B5EF4-FFF2-40B4-BE49-F238E27FC236}">
                <a16:creationId xmlns:a16="http://schemas.microsoft.com/office/drawing/2014/main" id="{16735514-8C40-441F-BE62-7B5576877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85" y="1857523"/>
            <a:ext cx="6509562" cy="4977395"/>
          </a:xfrm>
          <a:prstGeom prst="rect">
            <a:avLst/>
          </a:prstGeom>
        </p:spPr>
      </p:pic>
      <p:pic>
        <p:nvPicPr>
          <p:cNvPr id="61" name="รูปภาพ 60">
            <a:extLst>
              <a:ext uri="{FF2B5EF4-FFF2-40B4-BE49-F238E27FC236}">
                <a16:creationId xmlns:a16="http://schemas.microsoft.com/office/drawing/2014/main" id="{80EA22A9-2CEA-45F5-A1B8-180FC84F9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7563" y="-5023"/>
            <a:ext cx="4791075" cy="4762500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025CE324-6630-4A4D-9E9A-58E3270851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973328"/>
            <a:ext cx="10525125" cy="333375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AEE6B40F-AAFC-438E-83F3-8FE4C00A39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625" y="7061468"/>
            <a:ext cx="10688638" cy="320019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1BDBF417-52D1-403D-BC16-0765777A56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4707" y="5297227"/>
            <a:ext cx="3404306" cy="2265624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3649835D-E3F9-40C2-AA6B-C9C28FFB65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4332" y="5732337"/>
            <a:ext cx="3404306" cy="1838325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53F73C10-F445-4C58-9E1A-BD334C17A6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40044" y="7254114"/>
            <a:ext cx="962025" cy="200025"/>
          </a:xfrm>
          <a:prstGeom prst="rect">
            <a:avLst/>
          </a:prstGeom>
        </p:spPr>
      </p:pic>
      <p:sp>
        <p:nvSpPr>
          <p:cNvPr id="34" name="กล่องข้อความ 34">
            <a:extLst>
              <a:ext uri="{FF2B5EF4-FFF2-40B4-BE49-F238E27FC236}">
                <a16:creationId xmlns:a16="http://schemas.microsoft.com/office/drawing/2014/main" id="{EDB315C7-B36F-4E66-BC1E-7897C0E71611}"/>
              </a:ext>
            </a:extLst>
          </p:cNvPr>
          <p:cNvSpPr txBox="1"/>
          <p:nvPr/>
        </p:nvSpPr>
        <p:spPr>
          <a:xfrm>
            <a:off x="970570" y="6960068"/>
            <a:ext cx="4431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สำนักงานศึกษาธิการจังหวัดชุมพร</a:t>
            </a:r>
          </a:p>
        </p:txBody>
      </p:sp>
      <p:pic>
        <p:nvPicPr>
          <p:cNvPr id="42" name="รูปภาพ 41">
            <a:extLst>
              <a:ext uri="{FF2B5EF4-FFF2-40B4-BE49-F238E27FC236}">
                <a16:creationId xmlns:a16="http://schemas.microsoft.com/office/drawing/2014/main" id="{FC213403-10F4-4EA0-A31C-7AE52000DB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14057" y="5377026"/>
            <a:ext cx="438150" cy="723900"/>
          </a:xfrm>
          <a:prstGeom prst="rect">
            <a:avLst/>
          </a:prstGeom>
        </p:spPr>
      </p:pic>
      <p:pic>
        <p:nvPicPr>
          <p:cNvPr id="44" name="รูปภาพ 43">
            <a:extLst>
              <a:ext uri="{FF2B5EF4-FFF2-40B4-BE49-F238E27FC236}">
                <a16:creationId xmlns:a16="http://schemas.microsoft.com/office/drawing/2014/main" id="{0F3F4761-543C-4673-90B7-1B781FDF8A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9087" y="6228396"/>
            <a:ext cx="314325" cy="285750"/>
          </a:xfrm>
          <a:prstGeom prst="rect">
            <a:avLst/>
          </a:prstGeom>
        </p:spPr>
      </p:pic>
      <p:pic>
        <p:nvPicPr>
          <p:cNvPr id="46" name="รูปภาพ 45">
            <a:extLst>
              <a:ext uri="{FF2B5EF4-FFF2-40B4-BE49-F238E27FC236}">
                <a16:creationId xmlns:a16="http://schemas.microsoft.com/office/drawing/2014/main" id="{C4D01611-1D13-4032-B09B-8F813C3239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66190" y="2257012"/>
            <a:ext cx="238125" cy="238125"/>
          </a:xfrm>
          <a:prstGeom prst="rect">
            <a:avLst/>
          </a:prstGeom>
        </p:spPr>
      </p:pic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97465A78-E527-4ED5-81BA-7B74D841592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72423" y="5564096"/>
            <a:ext cx="638175" cy="638175"/>
          </a:xfrm>
          <a:prstGeom prst="rect">
            <a:avLst/>
          </a:prstGeom>
        </p:spPr>
      </p:pic>
      <p:pic>
        <p:nvPicPr>
          <p:cNvPr id="50" name="รูปภาพ 49">
            <a:extLst>
              <a:ext uri="{FF2B5EF4-FFF2-40B4-BE49-F238E27FC236}">
                <a16:creationId xmlns:a16="http://schemas.microsoft.com/office/drawing/2014/main" id="{6BCCF667-E808-4CAE-823A-B80931B3572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33915" y="5477503"/>
            <a:ext cx="571500" cy="571500"/>
          </a:xfrm>
          <a:prstGeom prst="rect">
            <a:avLst/>
          </a:prstGeom>
        </p:spPr>
      </p:pic>
      <p:pic>
        <p:nvPicPr>
          <p:cNvPr id="59" name="รูปภาพ 58">
            <a:extLst>
              <a:ext uri="{FF2B5EF4-FFF2-40B4-BE49-F238E27FC236}">
                <a16:creationId xmlns:a16="http://schemas.microsoft.com/office/drawing/2014/main" id="{444670A6-7B6D-4E04-B690-DCE85FD557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4043" y="594836"/>
            <a:ext cx="7122823" cy="1190625"/>
          </a:xfrm>
          <a:prstGeom prst="rect">
            <a:avLst/>
          </a:prstGeom>
        </p:spPr>
      </p:pic>
      <p:sp>
        <p:nvSpPr>
          <p:cNvPr id="32" name="กล่องข้อความ 36">
            <a:extLst>
              <a:ext uri="{FF2B5EF4-FFF2-40B4-BE49-F238E27FC236}">
                <a16:creationId xmlns:a16="http://schemas.microsoft.com/office/drawing/2014/main" id="{F77A21D5-302A-4A30-80C8-09935B973A3A}"/>
              </a:ext>
            </a:extLst>
          </p:cNvPr>
          <p:cNvSpPr txBox="1"/>
          <p:nvPr/>
        </p:nvSpPr>
        <p:spPr>
          <a:xfrm>
            <a:off x="1643975" y="827093"/>
            <a:ext cx="539923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600" dirty="0">
                <a:solidFill>
                  <a:srgbClr val="BD4363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อัตรากำลัง</a:t>
            </a:r>
            <a:r>
              <a:rPr lang="th-TH" sz="46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ศธจ.ชุมพร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36EBB415-5588-4C92-8283-7D5AEF62261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-7812"/>
            <a:ext cx="3076575" cy="6048375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985F3A97-A241-41F6-880B-2ADD8132C7A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8255" y="-5023"/>
            <a:ext cx="2590800" cy="3943350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3FC96332-07C4-4E69-9802-106BFE86D28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2165" y="135857"/>
            <a:ext cx="971550" cy="457200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FEA2D648-CE04-48FB-AFFA-4D9AFD48316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379" y="5655057"/>
            <a:ext cx="914400" cy="1181100"/>
          </a:xfrm>
          <a:prstGeom prst="rect">
            <a:avLst/>
          </a:prstGeom>
        </p:spPr>
      </p:pic>
      <p:pic>
        <p:nvPicPr>
          <p:cNvPr id="65" name="รูปภาพ 64">
            <a:extLst>
              <a:ext uri="{FF2B5EF4-FFF2-40B4-BE49-F238E27FC236}">
                <a16:creationId xmlns:a16="http://schemas.microsoft.com/office/drawing/2014/main" id="{F01F3E10-C18D-4DDB-BC56-3A78CBB8DCC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91609" y="645464"/>
            <a:ext cx="457200" cy="771525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247A1747-2D42-4C48-98D0-1B5308BF7B5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3492" y="6569391"/>
            <a:ext cx="900000" cy="900000"/>
          </a:xfrm>
          <a:prstGeom prst="ellipse">
            <a:avLst/>
          </a:prstGeom>
          <a:effectLst>
            <a:glow>
              <a:schemeClr val="accent1"/>
            </a:glow>
          </a:effectLst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49A6A316-B724-4A4E-91B7-DD561B9DD4B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1472" y="1416989"/>
            <a:ext cx="3010335" cy="40115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C4A188DF-FF4A-42BA-88DF-0E2A8D6067F3}"/>
              </a:ext>
            </a:extLst>
          </p:cNvPr>
          <p:cNvGrpSpPr/>
          <p:nvPr/>
        </p:nvGrpSpPr>
        <p:grpSpPr>
          <a:xfrm>
            <a:off x="5650327" y="5018184"/>
            <a:ext cx="5518993" cy="1655373"/>
            <a:chOff x="6156190" y="4181919"/>
            <a:chExt cx="4291559" cy="1655373"/>
          </a:xfrm>
        </p:grpSpPr>
        <p:pic>
          <p:nvPicPr>
            <p:cNvPr id="39" name="รูปภาพ 38">
              <a:extLst>
                <a:ext uri="{FF2B5EF4-FFF2-40B4-BE49-F238E27FC236}">
                  <a16:creationId xmlns:a16="http://schemas.microsoft.com/office/drawing/2014/main" id="{677C9F06-C66C-4089-9432-0D5C5859F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520822" y="4181919"/>
              <a:ext cx="3544556" cy="1655373"/>
            </a:xfrm>
            <a:prstGeom prst="rect">
              <a:avLst/>
            </a:prstGeom>
          </p:spPr>
        </p:pic>
        <p:sp>
          <p:nvSpPr>
            <p:cNvPr id="33" name="กล่องข้อความ 46">
              <a:extLst>
                <a:ext uri="{FF2B5EF4-FFF2-40B4-BE49-F238E27FC236}">
                  <a16:creationId xmlns:a16="http://schemas.microsoft.com/office/drawing/2014/main" id="{6B65116B-7AAC-482E-BA4A-4EDC3433B4A1}"/>
                </a:ext>
              </a:extLst>
            </p:cNvPr>
            <p:cNvSpPr txBox="1"/>
            <p:nvPr/>
          </p:nvSpPr>
          <p:spPr>
            <a:xfrm>
              <a:off x="6156190" y="4801415"/>
              <a:ext cx="429155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dirty="0">
                  <a:solidFill>
                    <a:srgbClr val="BD4363"/>
                  </a:solidFill>
                  <a:latin typeface="Mitr" panose="00000500000000000000" pitchFamily="2" charset="-34"/>
                  <a:cs typeface="Mitr" panose="00000500000000000000" pitchFamily="2" charset="-34"/>
                </a:rPr>
                <a:t>นางสาว</a:t>
              </a:r>
              <a:r>
                <a:rPr lang="th-TH" dirty="0" err="1">
                  <a:solidFill>
                    <a:srgbClr val="BD4363"/>
                  </a:solidFill>
                  <a:latin typeface="Mitr" panose="00000500000000000000" pitchFamily="2" charset="-34"/>
                  <a:cs typeface="Mitr" panose="00000500000000000000" pitchFamily="2" charset="-34"/>
                </a:rPr>
                <a:t>พรรณา</a:t>
              </a:r>
              <a:r>
                <a:rPr lang="th-TH" dirty="0">
                  <a:solidFill>
                    <a:srgbClr val="BD4363"/>
                  </a:solidFill>
                  <a:latin typeface="Mitr" panose="00000500000000000000" pitchFamily="2" charset="-34"/>
                  <a:cs typeface="Mitr" panose="00000500000000000000" pitchFamily="2" charset="-34"/>
                </a:rPr>
                <a:t> พรหมวิเชียร</a:t>
              </a:r>
            </a:p>
            <a:p>
              <a:pPr algn="ctr"/>
              <a:r>
                <a:rPr lang="th-TH" dirty="0">
                  <a:solidFill>
                    <a:srgbClr val="BD4363"/>
                  </a:solidFill>
                  <a:latin typeface="Mitr" panose="00000500000000000000" pitchFamily="2" charset="-34"/>
                  <a:cs typeface="Mitr" panose="00000500000000000000" pitchFamily="2" charset="-34"/>
                </a:rPr>
                <a:t>รองศึกษาธิการจังหวัด รักษาการในตำแหน่ง</a:t>
              </a:r>
            </a:p>
            <a:p>
              <a:pPr algn="ctr"/>
              <a:r>
                <a:rPr lang="th-TH" dirty="0">
                  <a:solidFill>
                    <a:srgbClr val="BD4363"/>
                  </a:solidFill>
                  <a:latin typeface="Mitr" panose="00000500000000000000" pitchFamily="2" charset="-34"/>
                  <a:cs typeface="Mitr" panose="00000500000000000000" pitchFamily="2" charset="-34"/>
                </a:rPr>
                <a:t>ศึกษาธิการจังหวัดชุมพร</a:t>
              </a:r>
            </a:p>
          </p:txBody>
        </p:sp>
      </p:grp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33DF20BF-DE3E-4E30-894B-29E16557852B}"/>
              </a:ext>
            </a:extLst>
          </p:cNvPr>
          <p:cNvSpPr/>
          <p:nvPr/>
        </p:nvSpPr>
        <p:spPr>
          <a:xfrm>
            <a:off x="3202301" y="1808730"/>
            <a:ext cx="72007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มีตัว</a:t>
            </a:r>
          </a:p>
        </p:txBody>
      </p:sp>
      <p:sp>
        <p:nvSpPr>
          <p:cNvPr id="41" name="สี่เหลี่ยมผืนผ้า 40">
            <a:extLst>
              <a:ext uri="{FF2B5EF4-FFF2-40B4-BE49-F238E27FC236}">
                <a16:creationId xmlns:a16="http://schemas.microsoft.com/office/drawing/2014/main" id="{2EDD5C46-1A1B-47DA-BAE6-FFE5609AC879}"/>
              </a:ext>
            </a:extLst>
          </p:cNvPr>
          <p:cNvSpPr/>
          <p:nvPr/>
        </p:nvSpPr>
        <p:spPr>
          <a:xfrm>
            <a:off x="5170567" y="1777982"/>
            <a:ext cx="68961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 / -</a:t>
            </a:r>
          </a:p>
        </p:txBody>
      </p:sp>
      <p:sp>
        <p:nvSpPr>
          <p:cNvPr id="36" name="กล่องข้อความ 3">
            <a:extLst>
              <a:ext uri="{FF2B5EF4-FFF2-40B4-BE49-F238E27FC236}">
                <a16:creationId xmlns:a16="http://schemas.microsoft.com/office/drawing/2014/main" id="{F0A15935-30A4-4F0D-88B9-F4DCD232DE28}"/>
              </a:ext>
            </a:extLst>
          </p:cNvPr>
          <p:cNvSpPr txBox="1"/>
          <p:nvPr/>
        </p:nvSpPr>
        <p:spPr>
          <a:xfrm>
            <a:off x="627940" y="2180611"/>
            <a:ext cx="657704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rgbClr val="BD4363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อำนวยการ				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3</a:t>
            </a:r>
            <a:r>
              <a:rPr lang="th-TH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				-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5</a:t>
            </a:r>
            <a:endParaRPr lang="th-TH" sz="2400" dirty="0">
              <a:solidFill>
                <a:schemeClr val="tx1">
                  <a:lumMod val="65000"/>
                  <a:lumOff val="35000"/>
                </a:schemeClr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  <a:p>
            <a:r>
              <a:rPr lang="th-TH" sz="2400" b="1" dirty="0" err="1">
                <a:solidFill>
                  <a:srgbClr val="BD4363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ตส</a:t>
            </a:r>
            <a:r>
              <a:rPr lang="th-TH" sz="2400" b="1" dirty="0">
                <a:solidFill>
                  <a:srgbClr val="BD4363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น.					</a:t>
            </a:r>
            <a:r>
              <a:rPr lang="th-TH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1				-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1</a:t>
            </a:r>
            <a:endParaRPr lang="th-TH" sz="2400" dirty="0">
              <a:solidFill>
                <a:schemeClr val="tx1">
                  <a:lumMod val="65000"/>
                  <a:lumOff val="35000"/>
                </a:schemeClr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  <a:p>
            <a:r>
              <a:rPr lang="th-TH" sz="2400" b="1" dirty="0">
                <a:solidFill>
                  <a:srgbClr val="BD4363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นโยบายและแผน		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1</a:t>
            </a:r>
            <a:r>
              <a:rPr lang="th-TH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				-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6</a:t>
            </a:r>
            <a:endParaRPr lang="th-TH" sz="2400" dirty="0">
              <a:solidFill>
                <a:schemeClr val="tx1">
                  <a:lumMod val="65000"/>
                  <a:lumOff val="35000"/>
                </a:schemeClr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  <a:p>
            <a:r>
              <a:rPr lang="th-TH" sz="2400" b="1" dirty="0">
                <a:solidFill>
                  <a:srgbClr val="BD4363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พัฒนาการศึกษา		</a:t>
            </a:r>
            <a:r>
              <a:rPr lang="th-TH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1				-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5</a:t>
            </a:r>
            <a:endParaRPr lang="th-TH" sz="2400" dirty="0">
              <a:solidFill>
                <a:schemeClr val="tx1">
                  <a:lumMod val="65000"/>
                  <a:lumOff val="35000"/>
                </a:schemeClr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  <a:p>
            <a:r>
              <a:rPr lang="th-TH" sz="2400" b="1" dirty="0">
                <a:solidFill>
                  <a:srgbClr val="BD4363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บุคคล					</a:t>
            </a:r>
            <a:r>
              <a:rPr lang="th-TH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5				-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7</a:t>
            </a:r>
            <a:endParaRPr lang="th-TH" sz="2400" dirty="0">
              <a:solidFill>
                <a:schemeClr val="tx1">
                  <a:lumMod val="65000"/>
                  <a:lumOff val="35000"/>
                </a:schemeClr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  <a:p>
            <a:r>
              <a:rPr lang="th-TH" sz="2400" b="1" dirty="0">
                <a:solidFill>
                  <a:srgbClr val="BD4363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ลูกเสือ					</a:t>
            </a:r>
            <a:r>
              <a:rPr lang="th-TH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2				-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2</a:t>
            </a:r>
            <a:endParaRPr lang="th-TH" sz="2400" dirty="0">
              <a:solidFill>
                <a:schemeClr val="tx1">
                  <a:lumMod val="65000"/>
                  <a:lumOff val="35000"/>
                </a:schemeClr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  <a:p>
            <a:r>
              <a:rPr lang="th-TH" sz="2400" b="1" dirty="0">
                <a:solidFill>
                  <a:srgbClr val="BD4363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เอกชน					</a:t>
            </a:r>
            <a:r>
              <a:rPr lang="th-TH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4				-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1</a:t>
            </a:r>
            <a:endParaRPr lang="th-TH" sz="2400" dirty="0">
              <a:solidFill>
                <a:schemeClr val="tx1">
                  <a:lumMod val="65000"/>
                  <a:lumOff val="35000"/>
                </a:schemeClr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  <a:p>
            <a:r>
              <a:rPr lang="th-TH" sz="2400" b="1" dirty="0">
                <a:solidFill>
                  <a:srgbClr val="BD4363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คุรุสภา					</a:t>
            </a:r>
            <a:r>
              <a:rPr lang="th-TH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1				-</a:t>
            </a:r>
          </a:p>
          <a:p>
            <a:r>
              <a:rPr lang="th-TH" sz="2400" b="1" dirty="0">
                <a:solidFill>
                  <a:srgbClr val="BD4363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นิเทศ ติดตาม			</a:t>
            </a:r>
            <a:r>
              <a:rPr lang="th-TH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6				-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9</a:t>
            </a:r>
          </a:p>
          <a:p>
            <a:r>
              <a:rPr lang="th-TH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203200">
                    <a:schemeClr val="bg1"/>
                  </a:glow>
                </a:effectLst>
                <a:latin typeface="Mitr Light" panose="00000400000000000000" pitchFamily="2" charset="-34"/>
                <a:cs typeface="Mitr Light" panose="00000400000000000000" pitchFamily="2" charset="-34"/>
              </a:rPr>
              <a:t>ลูกจ้าง					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203200">
                    <a:schemeClr val="bg1"/>
                  </a:glow>
                </a:effectLst>
                <a:latin typeface="Mitr Light" panose="00000400000000000000" pitchFamily="2" charset="-34"/>
                <a:cs typeface="Mitr Light" panose="00000400000000000000" pitchFamily="2" charset="-34"/>
              </a:rPr>
              <a:t>2</a:t>
            </a:r>
            <a:endParaRPr lang="th-TH" sz="2400" dirty="0">
              <a:solidFill>
                <a:schemeClr val="tx1">
                  <a:lumMod val="65000"/>
                  <a:lumOff val="35000"/>
                </a:schemeClr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  <a:p>
            <a:r>
              <a:rPr lang="th-TH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203200">
                    <a:schemeClr val="bg1"/>
                  </a:glow>
                </a:effectLst>
                <a:latin typeface="Mitr Light" panose="00000400000000000000" pitchFamily="2" charset="-34"/>
                <a:cs typeface="Mitr Light" panose="00000400000000000000" pitchFamily="2" charset="-34"/>
              </a:rPr>
              <a:t>แม่บ้าน					1</a:t>
            </a:r>
          </a:p>
          <a:p>
            <a:r>
              <a:rPr lang="th-TH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203200">
                    <a:schemeClr val="bg1"/>
                  </a:glow>
                </a:effectLst>
                <a:latin typeface="Mitr Light" panose="00000400000000000000" pitchFamily="2" charset="-34"/>
                <a:cs typeface="Mitr Light" panose="00000400000000000000" pitchFamily="2" charset="-34"/>
              </a:rPr>
              <a:t>พนักงานขับรถ	</a:t>
            </a:r>
            <a:r>
              <a:rPr lang="th-TH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		1</a:t>
            </a:r>
          </a:p>
          <a:p>
            <a:endParaRPr lang="th-TH" sz="2400" dirty="0">
              <a:solidFill>
                <a:schemeClr val="tx1">
                  <a:lumMod val="65000"/>
                  <a:lumOff val="35000"/>
                </a:schemeClr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sp>
        <p:nvSpPr>
          <p:cNvPr id="43" name="สี่เหลี่ยมผืนผ้า 42">
            <a:extLst>
              <a:ext uri="{FF2B5EF4-FFF2-40B4-BE49-F238E27FC236}">
                <a16:creationId xmlns:a16="http://schemas.microsoft.com/office/drawing/2014/main" id="{C7CE07D7-0538-4275-A7B7-D54B2B9D7F34}"/>
              </a:ext>
            </a:extLst>
          </p:cNvPr>
          <p:cNvSpPr/>
          <p:nvPr/>
        </p:nvSpPr>
        <p:spPr>
          <a:xfrm>
            <a:off x="3772723" y="6292408"/>
            <a:ext cx="20810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มีตัวรวม 29 คน</a:t>
            </a:r>
          </a:p>
        </p:txBody>
      </p:sp>
    </p:spTree>
    <p:extLst>
      <p:ext uri="{BB962C8B-B14F-4D97-AF65-F5344CB8AC3E}">
        <p14:creationId xmlns:p14="http://schemas.microsoft.com/office/powerpoint/2010/main" val="406242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75D98C1-8471-43B6-ABE6-E684DDA9F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"/>
            <a:ext cx="10688638" cy="7561594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025CE324-6630-4A4D-9E9A-58E327085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73328"/>
            <a:ext cx="10525125" cy="333375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AEE6B40F-AAFC-438E-83F3-8FE4C00A3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625" y="7061468"/>
            <a:ext cx="10688638" cy="320019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1BDBF417-52D1-403D-BC16-0765777A5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4707" y="5297227"/>
            <a:ext cx="3404306" cy="2265624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3649835D-E3F9-40C2-AA6B-C9C28FFB6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4332" y="5732337"/>
            <a:ext cx="3404306" cy="1838325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53F73C10-F445-4C58-9E1A-BD334C17A6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0044" y="7254114"/>
            <a:ext cx="962025" cy="200025"/>
          </a:xfrm>
          <a:prstGeom prst="rect">
            <a:avLst/>
          </a:prstGeom>
        </p:spPr>
      </p:pic>
      <p:pic>
        <p:nvPicPr>
          <p:cNvPr id="42" name="รูปภาพ 41">
            <a:extLst>
              <a:ext uri="{FF2B5EF4-FFF2-40B4-BE49-F238E27FC236}">
                <a16:creationId xmlns:a16="http://schemas.microsoft.com/office/drawing/2014/main" id="{FC213403-10F4-4EA0-A31C-7AE52000DB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6866" y="6605594"/>
            <a:ext cx="438150" cy="723900"/>
          </a:xfrm>
          <a:prstGeom prst="rect">
            <a:avLst/>
          </a:prstGeom>
        </p:spPr>
      </p:pic>
      <p:pic>
        <p:nvPicPr>
          <p:cNvPr id="46" name="รูปภาพ 45">
            <a:extLst>
              <a:ext uri="{FF2B5EF4-FFF2-40B4-BE49-F238E27FC236}">
                <a16:creationId xmlns:a16="http://schemas.microsoft.com/office/drawing/2014/main" id="{C4D01611-1D13-4032-B09B-8F813C3239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0019" y="-215194"/>
            <a:ext cx="238125" cy="238125"/>
          </a:xfrm>
          <a:prstGeom prst="rect">
            <a:avLst/>
          </a:prstGeom>
        </p:spPr>
      </p:pic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97465A78-E527-4ED5-81BA-7B74D84159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681" y="5417604"/>
            <a:ext cx="638175" cy="638175"/>
          </a:xfrm>
          <a:prstGeom prst="rect">
            <a:avLst/>
          </a:prstGeom>
        </p:spPr>
      </p:pic>
      <p:pic>
        <p:nvPicPr>
          <p:cNvPr id="50" name="รูปภาพ 49">
            <a:extLst>
              <a:ext uri="{FF2B5EF4-FFF2-40B4-BE49-F238E27FC236}">
                <a16:creationId xmlns:a16="http://schemas.microsoft.com/office/drawing/2014/main" id="{6BCCF667-E808-4CAE-823A-B80931B357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1173" y="5331011"/>
            <a:ext cx="571500" cy="5715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36EBB415-5588-4C92-8283-7D5AEF6226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-3846"/>
            <a:ext cx="3076575" cy="6048375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985F3A97-A241-41F6-880B-2ADD8132C7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9625" y="628"/>
            <a:ext cx="2590800" cy="3943350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3FC96332-07C4-4E69-9802-106BFE86D28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2165" y="135857"/>
            <a:ext cx="971550" cy="457200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FEA2D648-CE04-48FB-AFFA-4D9AFD48316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543" y="5235701"/>
            <a:ext cx="914400" cy="1181100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888F478-0E81-47B7-BFBD-F1444EDB6F2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73880" y="186578"/>
            <a:ext cx="6314758" cy="973147"/>
          </a:xfrm>
          <a:prstGeom prst="rect">
            <a:avLst/>
          </a:prstGeom>
        </p:spPr>
      </p:pic>
      <p:sp>
        <p:nvSpPr>
          <p:cNvPr id="37" name="กล่องข้อความ 16">
            <a:extLst>
              <a:ext uri="{FF2B5EF4-FFF2-40B4-BE49-F238E27FC236}">
                <a16:creationId xmlns:a16="http://schemas.microsoft.com/office/drawing/2014/main" id="{319D0593-CC98-4C8A-A045-6C233496BDBF}"/>
              </a:ext>
            </a:extLst>
          </p:cNvPr>
          <p:cNvSpPr txBox="1"/>
          <p:nvPr/>
        </p:nvSpPr>
        <p:spPr>
          <a:xfrm>
            <a:off x="4768139" y="380990"/>
            <a:ext cx="58098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srgbClr val="BD4363"/>
                </a:solidFill>
                <a:effectLst/>
                <a:uLnTx/>
                <a:uFillTx/>
                <a:latin typeface="Mitr Light" pitchFamily="2" charset="-34"/>
                <a:ea typeface="TH Sarabun New" charset="0"/>
                <a:cs typeface="Mitr Light" pitchFamily="2" charset="-34"/>
              </a:rPr>
              <a:t>หน่วยงานในสังกัด/กำกับ ศธ.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BD4363"/>
              </a:solidFill>
              <a:effectLst/>
              <a:uLnTx/>
              <a:uFillTx/>
              <a:latin typeface="Mitr Light" pitchFamily="2" charset="-34"/>
              <a:ea typeface="TH Sarabun New" charset="0"/>
              <a:cs typeface="Mitr Light" pitchFamily="2" charset="-34"/>
            </a:endParaRPr>
          </a:p>
        </p:txBody>
      </p:sp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10F39DD3-7C64-4BDB-B3D4-1B12030E5F0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68835" y="-650926"/>
            <a:ext cx="457200" cy="771525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7BB439D8-1C6E-4633-AB22-C2EF951FBA3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7167" y="1448240"/>
            <a:ext cx="4258283" cy="3294934"/>
          </a:xfrm>
          <a:prstGeom prst="rect">
            <a:avLst/>
          </a:prstGeom>
        </p:spPr>
      </p:pic>
      <p:sp>
        <p:nvSpPr>
          <p:cNvPr id="52" name="กล่องข้อความ 51">
            <a:extLst>
              <a:ext uri="{FF2B5EF4-FFF2-40B4-BE49-F238E27FC236}">
                <a16:creationId xmlns:a16="http://schemas.microsoft.com/office/drawing/2014/main" id="{7DACD1D5-0E5C-4C84-B122-B69F7A8342CA}"/>
              </a:ext>
            </a:extLst>
          </p:cNvPr>
          <p:cNvSpPr txBox="1"/>
          <p:nvPr/>
        </p:nvSpPr>
        <p:spPr>
          <a:xfrm>
            <a:off x="807130" y="1871203"/>
            <a:ext cx="47362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317500">
                    <a:schemeClr val="bg1"/>
                  </a:glow>
                </a:effectLst>
                <a:latin typeface="Mitr Light" panose="00000400000000000000" pitchFamily="2" charset="-34"/>
                <a:ea typeface="TH Sarabun New" charset="0"/>
                <a:cs typeface="Mitr Light" panose="00000400000000000000" pitchFamily="2" charset="-34"/>
              </a:rPr>
              <a:t>สพ</a:t>
            </a:r>
            <a:r>
              <a:rPr lang="th-TH" sz="2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317500">
                    <a:schemeClr val="bg1"/>
                  </a:glow>
                </a:effectLst>
                <a:latin typeface="Mitr Light" panose="00000400000000000000" pitchFamily="2" charset="-34"/>
                <a:ea typeface="TH Sarabun New" charset="0"/>
                <a:cs typeface="Mitr Light" panose="00000400000000000000" pitchFamily="2" charset="-34"/>
              </a:rPr>
              <a:t>ป.ชพ.1	จำนวน  107  โรงเรียน</a:t>
            </a:r>
            <a:endParaRPr lang="th-TH" sz="2000" b="1" dirty="0">
              <a:effectLst>
                <a:glow rad="317500">
                  <a:schemeClr val="bg1"/>
                </a:glow>
              </a:effectLst>
            </a:endParaRPr>
          </a:p>
        </p:txBody>
      </p:sp>
      <p:sp>
        <p:nvSpPr>
          <p:cNvPr id="56" name="กล่องข้อความ 55">
            <a:extLst>
              <a:ext uri="{FF2B5EF4-FFF2-40B4-BE49-F238E27FC236}">
                <a16:creationId xmlns:a16="http://schemas.microsoft.com/office/drawing/2014/main" id="{98227B9C-2B5C-4D0D-BD84-9C41C7BB9E09}"/>
              </a:ext>
            </a:extLst>
          </p:cNvPr>
          <p:cNvSpPr txBox="1"/>
          <p:nvPr/>
        </p:nvSpPr>
        <p:spPr>
          <a:xfrm>
            <a:off x="-160951" y="2919488"/>
            <a:ext cx="46574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th-TH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317500">
                    <a:schemeClr val="bg1"/>
                  </a:glow>
                </a:effectLst>
                <a:latin typeface="Mitr Light" panose="00000400000000000000" pitchFamily="2" charset="-34"/>
                <a:ea typeface="TH Sarabun New" charset="0"/>
                <a:cs typeface="Mitr Light" panose="00000400000000000000" pitchFamily="2" charset="-34"/>
              </a:rPr>
              <a:t>สพ</a:t>
            </a:r>
            <a:r>
              <a:rPr lang="th-TH" sz="2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317500">
                    <a:schemeClr val="bg1"/>
                  </a:glow>
                </a:effectLst>
                <a:latin typeface="Mitr Light" panose="00000400000000000000" pitchFamily="2" charset="-34"/>
                <a:ea typeface="TH Sarabun New" charset="0"/>
                <a:cs typeface="Mitr Light" panose="00000400000000000000" pitchFamily="2" charset="-34"/>
              </a:rPr>
              <a:t>ป.ชพ.2  จำนวน  119  โรงเรียน</a:t>
            </a:r>
            <a:endParaRPr lang="th-TH" sz="2000" b="1" dirty="0">
              <a:effectLst>
                <a:glow rad="317500">
                  <a:schemeClr val="bg1"/>
                </a:glow>
              </a:effectLst>
            </a:endParaRPr>
          </a:p>
        </p:txBody>
      </p:sp>
      <p:sp>
        <p:nvSpPr>
          <p:cNvPr id="57" name="กล่องข้อความ 56">
            <a:extLst>
              <a:ext uri="{FF2B5EF4-FFF2-40B4-BE49-F238E27FC236}">
                <a16:creationId xmlns:a16="http://schemas.microsoft.com/office/drawing/2014/main" id="{D5557512-122B-4B03-9CEA-ACD8644A7E23}"/>
              </a:ext>
            </a:extLst>
          </p:cNvPr>
          <p:cNvSpPr txBox="1"/>
          <p:nvPr/>
        </p:nvSpPr>
        <p:spPr>
          <a:xfrm>
            <a:off x="696823" y="3943790"/>
            <a:ext cx="54093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317500">
                    <a:schemeClr val="bg1"/>
                  </a:glow>
                </a:effectLst>
                <a:latin typeface="Mitr Light" panose="00000400000000000000" pitchFamily="2" charset="-34"/>
                <a:ea typeface="TH Sarabun New" charset="0"/>
                <a:cs typeface="Mitr Light" panose="00000400000000000000" pitchFamily="2" charset="-34"/>
              </a:rPr>
              <a:t>สพ</a:t>
            </a:r>
            <a:r>
              <a:rPr lang="th-TH" sz="2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317500">
                    <a:schemeClr val="bg1"/>
                  </a:glow>
                </a:effectLst>
                <a:latin typeface="Mitr Light" panose="00000400000000000000" pitchFamily="2" charset="-34"/>
                <a:ea typeface="TH Sarabun New" charset="0"/>
                <a:cs typeface="Mitr Light" panose="00000400000000000000" pitchFamily="2" charset="-34"/>
              </a:rPr>
              <a:t>ม.</a:t>
            </a:r>
            <a:r>
              <a:rPr lang="th-TH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317500">
                    <a:schemeClr val="bg1"/>
                  </a:glow>
                </a:effectLst>
                <a:latin typeface="Mitr Light" panose="00000400000000000000" pitchFamily="2" charset="-34"/>
                <a:ea typeface="TH Sarabun New" charset="0"/>
                <a:cs typeface="Mitr Light" panose="00000400000000000000" pitchFamily="2" charset="-34"/>
              </a:rPr>
              <a:t>สฎ</a:t>
            </a:r>
            <a:r>
              <a:rPr lang="th-TH" sz="2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317500">
                    <a:schemeClr val="bg1"/>
                  </a:glow>
                </a:effectLst>
                <a:latin typeface="Mitr Light" panose="00000400000000000000" pitchFamily="2" charset="-34"/>
                <a:ea typeface="TH Sarabun New" charset="0"/>
                <a:cs typeface="Mitr Light" panose="00000400000000000000" pitchFamily="2" charset="-34"/>
              </a:rPr>
              <a:t>-ชพ (ชพ)  จำนวน  22  โรงเรียน</a:t>
            </a:r>
            <a:endParaRPr lang="th-TH" sz="2000" b="1" dirty="0">
              <a:effectLst>
                <a:glow rad="317500">
                  <a:schemeClr val="bg1"/>
                </a:glow>
              </a:effectLst>
            </a:endParaRPr>
          </a:p>
        </p:txBody>
      </p:sp>
      <p:sp>
        <p:nvSpPr>
          <p:cNvPr id="36" name="กล่องข้อความ 34">
            <a:extLst>
              <a:ext uri="{FF2B5EF4-FFF2-40B4-BE49-F238E27FC236}">
                <a16:creationId xmlns:a16="http://schemas.microsoft.com/office/drawing/2014/main" id="{D3D2BA01-50DA-4519-BF7A-8A83E9B79A15}"/>
              </a:ext>
            </a:extLst>
          </p:cNvPr>
          <p:cNvSpPr txBox="1"/>
          <p:nvPr/>
        </p:nvSpPr>
        <p:spPr>
          <a:xfrm>
            <a:off x="970570" y="6960068"/>
            <a:ext cx="4431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สำนักงานศึกษาธิการจังหวัดชุมพร</a:t>
            </a:r>
          </a:p>
        </p:txBody>
      </p:sp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6D44DABC-3A88-4672-8F74-575BAB27E17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492" y="6569391"/>
            <a:ext cx="900000" cy="900000"/>
          </a:xfrm>
          <a:prstGeom prst="ellipse">
            <a:avLst/>
          </a:prstGeom>
          <a:effectLst>
            <a:glow>
              <a:schemeClr val="accent1"/>
            </a:glow>
          </a:effectLst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DC3CE99B-2C52-4798-AFF5-A3BCD507A4E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80989" y="2652067"/>
            <a:ext cx="4258283" cy="3294934"/>
          </a:xfrm>
          <a:prstGeom prst="rect">
            <a:avLst/>
          </a:prstGeom>
        </p:spPr>
      </p:pic>
      <p:sp>
        <p:nvSpPr>
          <p:cNvPr id="53" name="กล่องข้อความ 52">
            <a:extLst>
              <a:ext uri="{FF2B5EF4-FFF2-40B4-BE49-F238E27FC236}">
                <a16:creationId xmlns:a16="http://schemas.microsoft.com/office/drawing/2014/main" id="{CF4F6710-C007-4352-A274-49B7BE076363}"/>
              </a:ext>
            </a:extLst>
          </p:cNvPr>
          <p:cNvSpPr txBox="1"/>
          <p:nvPr/>
        </p:nvSpPr>
        <p:spPr>
          <a:xfrm>
            <a:off x="6022832" y="3059790"/>
            <a:ext cx="47362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317500">
                    <a:schemeClr val="bg1"/>
                  </a:glow>
                </a:effectLst>
                <a:latin typeface="Mitr Light" panose="00000400000000000000" pitchFamily="2" charset="-34"/>
                <a:ea typeface="TH Sarabun New" charset="0"/>
                <a:cs typeface="Mitr Light" panose="00000400000000000000" pitchFamily="2" charset="-34"/>
              </a:rPr>
              <a:t>วิทยาลัยระดับอาชีวะ  จำนวน  9  วิทยาลัย</a:t>
            </a:r>
            <a:endParaRPr lang="th-TH" sz="2000" b="1" dirty="0">
              <a:effectLst>
                <a:glow rad="317500">
                  <a:schemeClr val="bg1"/>
                </a:glow>
              </a:effectLst>
            </a:endParaRPr>
          </a:p>
        </p:txBody>
      </p:sp>
      <p:sp>
        <p:nvSpPr>
          <p:cNvPr id="60" name="กล่องข้อความ 59">
            <a:extLst>
              <a:ext uri="{FF2B5EF4-FFF2-40B4-BE49-F238E27FC236}">
                <a16:creationId xmlns:a16="http://schemas.microsoft.com/office/drawing/2014/main" id="{9EB7C851-78F6-427F-AF85-85599523717D}"/>
              </a:ext>
            </a:extLst>
          </p:cNvPr>
          <p:cNvSpPr txBox="1"/>
          <p:nvPr/>
        </p:nvSpPr>
        <p:spPr>
          <a:xfrm>
            <a:off x="6217325" y="5025697"/>
            <a:ext cx="54093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317500">
                    <a:schemeClr val="bg1"/>
                  </a:glow>
                </a:effectLst>
                <a:latin typeface="Mitr Light" panose="00000400000000000000" pitchFamily="2" charset="-34"/>
                <a:ea typeface="TH Sarabun New" charset="0"/>
                <a:cs typeface="Mitr Light" panose="00000400000000000000" pitchFamily="2" charset="-34"/>
              </a:rPr>
              <a:t>การศึกษาพิเศษ  </a:t>
            </a:r>
          </a:p>
          <a:p>
            <a:r>
              <a:rPr lang="th-TH" sz="2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317500">
                    <a:schemeClr val="bg1"/>
                  </a:glow>
                </a:effectLst>
                <a:latin typeface="Mitr Light" panose="00000400000000000000" pitchFamily="2" charset="-34"/>
                <a:ea typeface="TH Sarabun New" charset="0"/>
                <a:cs typeface="Mitr Light" panose="00000400000000000000" pitchFamily="2" charset="-34"/>
              </a:rPr>
              <a:t>จำนวน  2  โรงเรียน + 1 ศูนย์ฯ</a:t>
            </a:r>
            <a:endParaRPr lang="th-TH" sz="2000" b="1" dirty="0">
              <a:effectLst>
                <a:glow rad="317500">
                  <a:schemeClr val="bg1"/>
                </a:glow>
              </a:effectLst>
            </a:endParaRPr>
          </a:p>
        </p:txBody>
      </p:sp>
      <p:sp>
        <p:nvSpPr>
          <p:cNvPr id="61" name="กล่องข้อความ 60">
            <a:extLst>
              <a:ext uri="{FF2B5EF4-FFF2-40B4-BE49-F238E27FC236}">
                <a16:creationId xmlns:a16="http://schemas.microsoft.com/office/drawing/2014/main" id="{1E9C7B6B-CAD6-49F4-A8E1-1D0771F84216}"/>
              </a:ext>
            </a:extLst>
          </p:cNvPr>
          <p:cNvSpPr txBox="1"/>
          <p:nvPr/>
        </p:nvSpPr>
        <p:spPr>
          <a:xfrm>
            <a:off x="5159620" y="3939783"/>
            <a:ext cx="46574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th-TH" sz="2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317500">
                    <a:schemeClr val="bg1"/>
                  </a:glow>
                </a:effectLst>
                <a:latin typeface="Mitr Light" panose="00000400000000000000" pitchFamily="2" charset="-34"/>
                <a:ea typeface="TH Sarabun New" charset="0"/>
                <a:cs typeface="Mitr Light" panose="00000400000000000000" pitchFamily="2" charset="-34"/>
              </a:rPr>
              <a:t>กศน.  จำนวน 8 อำเภอ</a:t>
            </a:r>
          </a:p>
          <a:p>
            <a:pPr algn="r"/>
            <a:r>
              <a:rPr lang="th-TH" sz="2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317500">
                    <a:schemeClr val="bg1"/>
                  </a:glow>
                </a:effectLst>
                <a:latin typeface="Mitr Light" panose="00000400000000000000" pitchFamily="2" charset="-34"/>
                <a:ea typeface="TH Sarabun New" charset="0"/>
                <a:cs typeface="Mitr Light" panose="00000400000000000000" pitchFamily="2" charset="-34"/>
              </a:rPr>
              <a:t>+ 1 ศูนย์ฝึก </a:t>
            </a:r>
            <a:r>
              <a:rPr lang="th-TH" sz="2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317500">
                    <a:schemeClr val="bg1"/>
                  </a:glow>
                </a:effectLst>
                <a:latin typeface="Mitr Light" panose="00000400000000000000" pitchFamily="2" charset="-34"/>
                <a:cs typeface="Mitr Light" panose="00000400000000000000" pitchFamily="2" charset="-34"/>
              </a:rPr>
              <a:t>+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317500">
                    <a:schemeClr val="bg1"/>
                  </a:glow>
                </a:effectLst>
                <a:latin typeface="Mitr Light" panose="00000400000000000000" pitchFamily="2" charset="-34"/>
                <a:cs typeface="Mitr Light" panose="00000400000000000000" pitchFamily="2" charset="-34"/>
              </a:rPr>
              <a:t> </a:t>
            </a:r>
            <a:r>
              <a:rPr lang="th-TH" sz="2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317500">
                    <a:schemeClr val="bg1"/>
                  </a:glow>
                </a:effectLst>
                <a:latin typeface="Mitr Light" panose="00000400000000000000" pitchFamily="2" charset="-34"/>
                <a:cs typeface="Mitr Light" panose="00000400000000000000" pitchFamily="2" charset="-34"/>
              </a:rPr>
              <a:t>สนง.</a:t>
            </a:r>
            <a:endParaRPr lang="th-TH" sz="2000" b="1" dirty="0">
              <a:effectLst>
                <a:glow rad="317500">
                  <a:schemeClr val="bg1"/>
                </a:glow>
              </a:effectLst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B9C81DFE-F48E-431D-AF24-769071D5981D}"/>
              </a:ext>
            </a:extLst>
          </p:cNvPr>
          <p:cNvSpPr/>
          <p:nvPr/>
        </p:nvSpPr>
        <p:spPr>
          <a:xfrm>
            <a:off x="3306574" y="6123920"/>
            <a:ext cx="361829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3600" b="1" cap="none" spc="0" dirty="0">
                <a:ln w="0"/>
                <a:solidFill>
                  <a:schemeClr val="accent1"/>
                </a:solidFill>
              </a:rPr>
              <a:t>และ  24  โรงเรียนเอกชน</a:t>
            </a:r>
          </a:p>
        </p:txBody>
      </p:sp>
      <p:sp>
        <p:nvSpPr>
          <p:cNvPr id="62" name="สี่เหลี่ยมผืนผ้า 61">
            <a:extLst>
              <a:ext uri="{FF2B5EF4-FFF2-40B4-BE49-F238E27FC236}">
                <a16:creationId xmlns:a16="http://schemas.microsoft.com/office/drawing/2014/main" id="{93568419-A23B-4373-BF04-FE635B582018}"/>
              </a:ext>
            </a:extLst>
          </p:cNvPr>
          <p:cNvSpPr/>
          <p:nvPr/>
        </p:nvSpPr>
        <p:spPr>
          <a:xfrm>
            <a:off x="6418009" y="835517"/>
            <a:ext cx="257474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4000" b="1" cap="none" spc="0" dirty="0">
                <a:ln w="0"/>
                <a:solidFill>
                  <a:schemeClr val="accent1"/>
                </a:solidFill>
              </a:rPr>
              <a:t>ในจังหวัดชุมพร</a:t>
            </a:r>
          </a:p>
        </p:txBody>
      </p:sp>
    </p:spTree>
    <p:extLst>
      <p:ext uri="{BB962C8B-B14F-4D97-AF65-F5344CB8AC3E}">
        <p14:creationId xmlns:p14="http://schemas.microsoft.com/office/powerpoint/2010/main" val="4206552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52" grpId="0"/>
      <p:bldP spid="56" grpId="0"/>
      <p:bldP spid="57" grpId="0"/>
      <p:bldP spid="53" grpId="0"/>
      <p:bldP spid="60" grpId="0"/>
      <p:bldP spid="61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75D98C1-8471-43B6-ABE6-E684DDA9F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"/>
            <a:ext cx="10688638" cy="7561594"/>
          </a:xfrm>
          <a:prstGeom prst="rect">
            <a:avLst/>
          </a:prstGeom>
        </p:spPr>
      </p:pic>
      <p:sp>
        <p:nvSpPr>
          <p:cNvPr id="4" name="สี่เหลี่ยมผืนผ้า: มุมมน 3">
            <a:extLst>
              <a:ext uri="{FF2B5EF4-FFF2-40B4-BE49-F238E27FC236}">
                <a16:creationId xmlns:a16="http://schemas.microsoft.com/office/drawing/2014/main" id="{A2931716-FB64-47D3-BDAA-D0659DA88899}"/>
              </a:ext>
            </a:extLst>
          </p:cNvPr>
          <p:cNvSpPr/>
          <p:nvPr/>
        </p:nvSpPr>
        <p:spPr>
          <a:xfrm>
            <a:off x="142165" y="1022565"/>
            <a:ext cx="10373290" cy="5654319"/>
          </a:xfrm>
          <a:prstGeom prst="round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025CE324-6630-4A4D-9E9A-58E327085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73328"/>
            <a:ext cx="10525125" cy="333375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AEE6B40F-AAFC-438E-83F3-8FE4C00A3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625" y="7061468"/>
            <a:ext cx="10688638" cy="320019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1BDBF417-52D1-403D-BC16-0765777A5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4707" y="5297227"/>
            <a:ext cx="3404306" cy="2265624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3649835D-E3F9-40C2-AA6B-C9C28FFB6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4332" y="5732337"/>
            <a:ext cx="3404306" cy="1838325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53F73C10-F445-4C58-9E1A-BD334C17A6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0044" y="7254114"/>
            <a:ext cx="962025" cy="200025"/>
          </a:xfrm>
          <a:prstGeom prst="rect">
            <a:avLst/>
          </a:prstGeom>
        </p:spPr>
      </p:pic>
      <p:pic>
        <p:nvPicPr>
          <p:cNvPr id="42" name="รูปภาพ 41">
            <a:extLst>
              <a:ext uri="{FF2B5EF4-FFF2-40B4-BE49-F238E27FC236}">
                <a16:creationId xmlns:a16="http://schemas.microsoft.com/office/drawing/2014/main" id="{FC213403-10F4-4EA0-A31C-7AE52000DB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6866" y="6605594"/>
            <a:ext cx="438150" cy="723900"/>
          </a:xfrm>
          <a:prstGeom prst="rect">
            <a:avLst/>
          </a:prstGeom>
        </p:spPr>
      </p:pic>
      <p:pic>
        <p:nvPicPr>
          <p:cNvPr id="44" name="รูปภาพ 43">
            <a:extLst>
              <a:ext uri="{FF2B5EF4-FFF2-40B4-BE49-F238E27FC236}">
                <a16:creationId xmlns:a16="http://schemas.microsoft.com/office/drawing/2014/main" id="{0F3F4761-543C-4673-90B7-1B781FDF8A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6054" y="1756990"/>
            <a:ext cx="314325" cy="285750"/>
          </a:xfrm>
          <a:prstGeom prst="rect">
            <a:avLst/>
          </a:prstGeom>
        </p:spPr>
      </p:pic>
      <p:pic>
        <p:nvPicPr>
          <p:cNvPr id="46" name="รูปภาพ 45">
            <a:extLst>
              <a:ext uri="{FF2B5EF4-FFF2-40B4-BE49-F238E27FC236}">
                <a16:creationId xmlns:a16="http://schemas.microsoft.com/office/drawing/2014/main" id="{C4D01611-1D13-4032-B09B-8F813C3239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8139" y="150566"/>
            <a:ext cx="238125" cy="238125"/>
          </a:xfrm>
          <a:prstGeom prst="rect">
            <a:avLst/>
          </a:prstGeom>
        </p:spPr>
      </p:pic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97465A78-E527-4ED5-81BA-7B74D84159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88528" y="6925477"/>
            <a:ext cx="638175" cy="638175"/>
          </a:xfrm>
          <a:prstGeom prst="rect">
            <a:avLst/>
          </a:prstGeom>
        </p:spPr>
      </p:pic>
      <p:pic>
        <p:nvPicPr>
          <p:cNvPr id="50" name="รูปภาพ 49">
            <a:extLst>
              <a:ext uri="{FF2B5EF4-FFF2-40B4-BE49-F238E27FC236}">
                <a16:creationId xmlns:a16="http://schemas.microsoft.com/office/drawing/2014/main" id="{6BCCF667-E808-4CAE-823A-B80931B3572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50020" y="6092124"/>
            <a:ext cx="571500" cy="5715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36EBB415-5588-4C92-8283-7D5AEF62261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974" y="2289"/>
            <a:ext cx="3076575" cy="6048375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985F3A97-A241-41F6-880B-2ADD8132C7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9625" y="628"/>
            <a:ext cx="2590800" cy="3943350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3FC96332-07C4-4E69-9802-106BFE86D28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2165" y="135857"/>
            <a:ext cx="971550" cy="457200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888F478-0E81-47B7-BFBD-F1444EDB6F2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06264" y="49418"/>
            <a:ext cx="5682374" cy="973147"/>
          </a:xfrm>
          <a:prstGeom prst="rect">
            <a:avLst/>
          </a:prstGeom>
        </p:spPr>
      </p:pic>
      <p:sp>
        <p:nvSpPr>
          <p:cNvPr id="37" name="กล่องข้อความ 16">
            <a:extLst>
              <a:ext uri="{FF2B5EF4-FFF2-40B4-BE49-F238E27FC236}">
                <a16:creationId xmlns:a16="http://schemas.microsoft.com/office/drawing/2014/main" id="{319D0593-CC98-4C8A-A045-6C233496BDBF}"/>
              </a:ext>
            </a:extLst>
          </p:cNvPr>
          <p:cNvSpPr txBox="1"/>
          <p:nvPr/>
        </p:nvSpPr>
        <p:spPr>
          <a:xfrm>
            <a:off x="5284003" y="243830"/>
            <a:ext cx="55032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srgbClr val="BD4363"/>
                </a:solidFill>
                <a:effectLst/>
                <a:uLnTx/>
                <a:uFillTx/>
                <a:latin typeface="Mitr Light" pitchFamily="2" charset="-34"/>
                <a:ea typeface="TH Sarabun New" charset="0"/>
                <a:cs typeface="Mitr Light" pitchFamily="2" charset="-34"/>
              </a:rPr>
              <a:t>การฉีดวัคซีน (ครู+บุคลากร)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BD4363"/>
              </a:solidFill>
              <a:effectLst/>
              <a:uLnTx/>
              <a:uFillTx/>
              <a:latin typeface="Mitr Light" pitchFamily="2" charset="-34"/>
              <a:ea typeface="TH Sarabun New" charset="0"/>
              <a:cs typeface="Mitr Light" pitchFamily="2" charset="-34"/>
            </a:endParaRPr>
          </a:p>
        </p:txBody>
      </p:sp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10F39DD3-7C64-4BDB-B3D4-1B12030E5F0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85813" y="-215305"/>
            <a:ext cx="457200" cy="771525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B3F24A99-6652-48D8-BD04-30865FFEFA0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2165" y="1435384"/>
            <a:ext cx="3315641" cy="2119664"/>
          </a:xfrm>
          <a:prstGeom prst="rect">
            <a:avLst/>
          </a:prstGeom>
        </p:spPr>
      </p:pic>
      <p:pic>
        <p:nvPicPr>
          <p:cNvPr id="58" name="รูปภาพ 57">
            <a:extLst>
              <a:ext uri="{FF2B5EF4-FFF2-40B4-BE49-F238E27FC236}">
                <a16:creationId xmlns:a16="http://schemas.microsoft.com/office/drawing/2014/main" id="{3A911849-4142-4DE2-B7A0-75D6CFA31C3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76196" y="5804434"/>
            <a:ext cx="4841584" cy="797804"/>
          </a:xfrm>
          <a:prstGeom prst="rect">
            <a:avLst/>
          </a:prstGeom>
        </p:spPr>
      </p:pic>
      <p:pic>
        <p:nvPicPr>
          <p:cNvPr id="63" name="รูปภาพ 62">
            <a:extLst>
              <a:ext uri="{FF2B5EF4-FFF2-40B4-BE49-F238E27FC236}">
                <a16:creationId xmlns:a16="http://schemas.microsoft.com/office/drawing/2014/main" id="{F416541D-54BB-4E19-8075-753425C1C74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54772" y="-220779"/>
            <a:ext cx="1698468" cy="1698468"/>
          </a:xfrm>
          <a:prstGeom prst="rect">
            <a:avLst/>
          </a:prstGeom>
        </p:spPr>
      </p:pic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393DE523-CC39-4CBD-B2CB-BE4D331DED37}"/>
              </a:ext>
            </a:extLst>
          </p:cNvPr>
          <p:cNvSpPr/>
          <p:nvPr/>
        </p:nvSpPr>
        <p:spPr>
          <a:xfrm>
            <a:off x="8323880" y="7183452"/>
            <a:ext cx="243207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2400" b="1" cap="none" spc="0" dirty="0">
                <a:ln w="0"/>
                <a:solidFill>
                  <a:schemeClr val="tx1"/>
                </a:solidFill>
              </a:rPr>
              <a:t>ข้อมูล ณ วันที่ 2 พ.ย. 64</a:t>
            </a:r>
          </a:p>
        </p:txBody>
      </p:sp>
      <p:sp>
        <p:nvSpPr>
          <p:cNvPr id="34" name="สี่เหลี่ยมผืนผ้า 33">
            <a:extLst>
              <a:ext uri="{FF2B5EF4-FFF2-40B4-BE49-F238E27FC236}">
                <a16:creationId xmlns:a16="http://schemas.microsoft.com/office/drawing/2014/main" id="{5D6F78C7-0D62-4035-A407-8C90BCEA085A}"/>
              </a:ext>
            </a:extLst>
          </p:cNvPr>
          <p:cNvSpPr/>
          <p:nvPr/>
        </p:nvSpPr>
        <p:spPr>
          <a:xfrm>
            <a:off x="1021103" y="1008030"/>
            <a:ext cx="127951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2400" dirty="0">
                <a:ln w="0"/>
                <a:solidFill>
                  <a:schemeClr val="accent1"/>
                </a:solidFill>
                <a:latin typeface="FC Candy Color" pitchFamily="2" charset="-34"/>
                <a:cs typeface="FC Candy Color" pitchFamily="2" charset="-34"/>
              </a:rPr>
              <a:t>หน่วยงาน</a:t>
            </a:r>
          </a:p>
        </p:txBody>
      </p:sp>
      <p:sp>
        <p:nvSpPr>
          <p:cNvPr id="35" name="สี่เหลี่ยมผืนผ้า 34">
            <a:extLst>
              <a:ext uri="{FF2B5EF4-FFF2-40B4-BE49-F238E27FC236}">
                <a16:creationId xmlns:a16="http://schemas.microsoft.com/office/drawing/2014/main" id="{4E0FA438-D91D-4119-BD13-D13BEEECD5F3}"/>
              </a:ext>
            </a:extLst>
          </p:cNvPr>
          <p:cNvSpPr/>
          <p:nvPr/>
        </p:nvSpPr>
        <p:spPr>
          <a:xfrm>
            <a:off x="3776605" y="992055"/>
            <a:ext cx="112723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2400" dirty="0">
                <a:ln w="0"/>
                <a:solidFill>
                  <a:srgbClr val="FF00FF"/>
                </a:solidFill>
                <a:latin typeface="FC Candy Color" pitchFamily="2" charset="-34"/>
                <a:cs typeface="FC Candy Color" pitchFamily="2" charset="-34"/>
              </a:rPr>
              <a:t>ครบโดส</a:t>
            </a:r>
          </a:p>
        </p:txBody>
      </p:sp>
      <p:sp>
        <p:nvSpPr>
          <p:cNvPr id="36" name="สี่เหลี่ยมผืนผ้า 35">
            <a:extLst>
              <a:ext uri="{FF2B5EF4-FFF2-40B4-BE49-F238E27FC236}">
                <a16:creationId xmlns:a16="http://schemas.microsoft.com/office/drawing/2014/main" id="{2CD72FE7-0D56-4BCA-A67F-3AC639E5CB2E}"/>
              </a:ext>
            </a:extLst>
          </p:cNvPr>
          <p:cNvSpPr/>
          <p:nvPr/>
        </p:nvSpPr>
        <p:spPr>
          <a:xfrm>
            <a:off x="6282987" y="992055"/>
            <a:ext cx="79701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accent1"/>
                </a:solidFill>
                <a:latin typeface="FC Candy Color" pitchFamily="2" charset="-34"/>
                <a:cs typeface="FC Candy Color" pitchFamily="2" charset="-34"/>
              </a:rPr>
              <a:t>1 </a:t>
            </a:r>
            <a:r>
              <a:rPr lang="th-TH" sz="2400" dirty="0">
                <a:ln w="0"/>
                <a:solidFill>
                  <a:schemeClr val="accent1"/>
                </a:solidFill>
                <a:latin typeface="FC Candy Color" pitchFamily="2" charset="-34"/>
                <a:cs typeface="FC Candy Color" pitchFamily="2" charset="-34"/>
              </a:rPr>
              <a:t>เข็ม</a:t>
            </a:r>
          </a:p>
        </p:txBody>
      </p:sp>
      <p:sp>
        <p:nvSpPr>
          <p:cNvPr id="43" name="สี่เหลี่ยมผืนผ้า 42">
            <a:extLst>
              <a:ext uri="{FF2B5EF4-FFF2-40B4-BE49-F238E27FC236}">
                <a16:creationId xmlns:a16="http://schemas.microsoft.com/office/drawing/2014/main" id="{47508C64-3FDA-43BB-BE8F-B0C764442424}"/>
              </a:ext>
            </a:extLst>
          </p:cNvPr>
          <p:cNvSpPr/>
          <p:nvPr/>
        </p:nvSpPr>
        <p:spPr>
          <a:xfrm>
            <a:off x="7262355" y="976815"/>
            <a:ext cx="109517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2400" dirty="0">
                <a:ln w="0"/>
                <a:solidFill>
                  <a:schemeClr val="accent1"/>
                </a:solidFill>
                <a:latin typeface="FC Candy Color" pitchFamily="2" charset="-34"/>
                <a:cs typeface="FC Candy Color" pitchFamily="2" charset="-34"/>
              </a:rPr>
              <a:t>รอเข็ม </a:t>
            </a:r>
            <a:r>
              <a:rPr lang="en-US" sz="2400" dirty="0">
                <a:ln w="0"/>
                <a:solidFill>
                  <a:schemeClr val="accent1"/>
                </a:solidFill>
                <a:latin typeface="FC Candy Color" pitchFamily="2" charset="-34"/>
                <a:cs typeface="FC Candy Color" pitchFamily="2" charset="-34"/>
              </a:rPr>
              <a:t>1</a:t>
            </a:r>
            <a:endParaRPr lang="th-TH" sz="2400" dirty="0">
              <a:ln w="0"/>
              <a:solidFill>
                <a:schemeClr val="accent1"/>
              </a:solidFill>
              <a:latin typeface="FC Candy Color" pitchFamily="2" charset="-34"/>
              <a:cs typeface="FC Candy Color" pitchFamily="2" charset="-34"/>
            </a:endParaRPr>
          </a:p>
        </p:txBody>
      </p:sp>
      <p:sp>
        <p:nvSpPr>
          <p:cNvPr id="45" name="สี่เหลี่ยมผืนผ้า 44">
            <a:extLst>
              <a:ext uri="{FF2B5EF4-FFF2-40B4-BE49-F238E27FC236}">
                <a16:creationId xmlns:a16="http://schemas.microsoft.com/office/drawing/2014/main" id="{4279E7EC-184F-4221-BA43-C2E3764D264F}"/>
              </a:ext>
            </a:extLst>
          </p:cNvPr>
          <p:cNvSpPr/>
          <p:nvPr/>
        </p:nvSpPr>
        <p:spPr>
          <a:xfrm>
            <a:off x="8523512" y="982651"/>
            <a:ext cx="171553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2400" dirty="0">
                <a:ln w="0"/>
                <a:solidFill>
                  <a:schemeClr val="accent1"/>
                </a:solidFill>
                <a:latin typeface="FC Candy Color" pitchFamily="2" charset="-34"/>
                <a:cs typeface="FC Candy Color" pitchFamily="2" charset="-34"/>
              </a:rPr>
              <a:t>ประสงค์ไม่ฉีด</a:t>
            </a:r>
          </a:p>
        </p:txBody>
      </p:sp>
      <p:sp>
        <p:nvSpPr>
          <p:cNvPr id="47" name="กล่องข้อความ 46">
            <a:extLst>
              <a:ext uri="{FF2B5EF4-FFF2-40B4-BE49-F238E27FC236}">
                <a16:creationId xmlns:a16="http://schemas.microsoft.com/office/drawing/2014/main" id="{910CD55B-EB9A-4979-A007-16F1704E70A0}"/>
              </a:ext>
            </a:extLst>
          </p:cNvPr>
          <p:cNvSpPr txBox="1"/>
          <p:nvPr/>
        </p:nvSpPr>
        <p:spPr>
          <a:xfrm>
            <a:off x="446278" y="1508378"/>
            <a:ext cx="36888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CC0099"/>
                </a:solidFill>
                <a:latin typeface="Mitr Light" panose="00000400000000000000" pitchFamily="2" charset="-34"/>
                <a:ea typeface="TH Sarabun New" charset="0"/>
                <a:cs typeface="Mitr Light" panose="00000400000000000000" pitchFamily="2" charset="-34"/>
              </a:rPr>
              <a:t>ศธจ.ชุมพร</a:t>
            </a:r>
            <a:endParaRPr lang="th-TH" sz="2400" b="1" dirty="0">
              <a:solidFill>
                <a:srgbClr val="CC0099"/>
              </a:solidFill>
            </a:endParaRPr>
          </a:p>
        </p:txBody>
      </p:sp>
      <p:pic>
        <p:nvPicPr>
          <p:cNvPr id="49" name="รูปภาพ 48">
            <a:extLst>
              <a:ext uri="{FF2B5EF4-FFF2-40B4-BE49-F238E27FC236}">
                <a16:creationId xmlns:a16="http://schemas.microsoft.com/office/drawing/2014/main" id="{60A50264-DBCC-4D30-8428-4558424FDEC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3183" y="3553763"/>
            <a:ext cx="3315641" cy="2119664"/>
          </a:xfrm>
          <a:prstGeom prst="rect">
            <a:avLst/>
          </a:prstGeom>
        </p:spPr>
      </p:pic>
      <p:sp>
        <p:nvSpPr>
          <p:cNvPr id="54" name="กล่องข้อความ 53">
            <a:extLst>
              <a:ext uri="{FF2B5EF4-FFF2-40B4-BE49-F238E27FC236}">
                <a16:creationId xmlns:a16="http://schemas.microsoft.com/office/drawing/2014/main" id="{71F11B2B-E0CE-4B78-9DC5-026F268045D7}"/>
              </a:ext>
            </a:extLst>
          </p:cNvPr>
          <p:cNvSpPr txBox="1"/>
          <p:nvPr/>
        </p:nvSpPr>
        <p:spPr>
          <a:xfrm>
            <a:off x="705358" y="1996058"/>
            <a:ext cx="33156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 err="1">
                <a:solidFill>
                  <a:srgbClr val="BD4363"/>
                </a:solidFill>
                <a:latin typeface="Mitr Light" panose="00000400000000000000" pitchFamily="2" charset="-34"/>
                <a:ea typeface="TH Sarabun New" charset="0"/>
                <a:cs typeface="Mitr Light" panose="00000400000000000000" pitchFamily="2" charset="-34"/>
              </a:rPr>
              <a:t>สพ</a:t>
            </a:r>
            <a:r>
              <a:rPr lang="th-TH" sz="2400" b="1" dirty="0">
                <a:solidFill>
                  <a:srgbClr val="BD4363"/>
                </a:solidFill>
                <a:latin typeface="Mitr Light" panose="00000400000000000000" pitchFamily="2" charset="-34"/>
                <a:ea typeface="TH Sarabun New" charset="0"/>
                <a:cs typeface="Mitr Light" panose="00000400000000000000" pitchFamily="2" charset="-34"/>
              </a:rPr>
              <a:t>ป.ชพ.</a:t>
            </a:r>
            <a:r>
              <a:rPr lang="en-US" sz="2400" b="1" dirty="0">
                <a:solidFill>
                  <a:srgbClr val="BD4363"/>
                </a:solidFill>
                <a:latin typeface="Mitr Light" panose="00000400000000000000" pitchFamily="2" charset="-34"/>
                <a:ea typeface="TH Sarabun New" charset="0"/>
                <a:cs typeface="Mitr Light" panose="00000400000000000000" pitchFamily="2" charset="-34"/>
              </a:rPr>
              <a:t>1</a:t>
            </a:r>
            <a:endParaRPr lang="th-TH" sz="2400" b="1" dirty="0">
              <a:solidFill>
                <a:srgbClr val="BD4363"/>
              </a:solidFill>
            </a:endParaRPr>
          </a:p>
        </p:txBody>
      </p:sp>
      <p:sp>
        <p:nvSpPr>
          <p:cNvPr id="55" name="กล่องข้อความ 54">
            <a:extLst>
              <a:ext uri="{FF2B5EF4-FFF2-40B4-BE49-F238E27FC236}">
                <a16:creationId xmlns:a16="http://schemas.microsoft.com/office/drawing/2014/main" id="{E7ED90F2-5AFF-4B2D-9421-3D31BDFCBD55}"/>
              </a:ext>
            </a:extLst>
          </p:cNvPr>
          <p:cNvSpPr txBox="1"/>
          <p:nvPr/>
        </p:nvSpPr>
        <p:spPr>
          <a:xfrm>
            <a:off x="415798" y="2544698"/>
            <a:ext cx="36888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 err="1">
                <a:solidFill>
                  <a:srgbClr val="CC0099"/>
                </a:solidFill>
                <a:latin typeface="Mitr Light" panose="00000400000000000000" pitchFamily="2" charset="-34"/>
                <a:ea typeface="TH Sarabun New" charset="0"/>
                <a:cs typeface="Mitr Light" panose="00000400000000000000" pitchFamily="2" charset="-34"/>
              </a:rPr>
              <a:t>สพ</a:t>
            </a:r>
            <a:r>
              <a:rPr lang="th-TH" sz="2400" b="1" dirty="0">
                <a:solidFill>
                  <a:srgbClr val="CC0099"/>
                </a:solidFill>
                <a:latin typeface="Mitr Light" panose="00000400000000000000" pitchFamily="2" charset="-34"/>
                <a:ea typeface="TH Sarabun New" charset="0"/>
                <a:cs typeface="Mitr Light" panose="00000400000000000000" pitchFamily="2" charset="-34"/>
              </a:rPr>
              <a:t>ป.ชพ.</a:t>
            </a:r>
            <a:r>
              <a:rPr lang="en-US" sz="2400" b="1" dirty="0">
                <a:solidFill>
                  <a:srgbClr val="CC0099"/>
                </a:solidFill>
                <a:latin typeface="Mitr Light" panose="00000400000000000000" pitchFamily="2" charset="-34"/>
                <a:ea typeface="TH Sarabun New" charset="0"/>
                <a:cs typeface="Mitr Light" panose="00000400000000000000" pitchFamily="2" charset="-34"/>
              </a:rPr>
              <a:t>2</a:t>
            </a:r>
            <a:endParaRPr lang="th-TH" sz="2400" b="1" dirty="0">
              <a:solidFill>
                <a:srgbClr val="CC0099"/>
              </a:solidFill>
            </a:endParaRPr>
          </a:p>
        </p:txBody>
      </p:sp>
      <p:sp>
        <p:nvSpPr>
          <p:cNvPr id="56" name="กล่องข้อความ 55">
            <a:extLst>
              <a:ext uri="{FF2B5EF4-FFF2-40B4-BE49-F238E27FC236}">
                <a16:creationId xmlns:a16="http://schemas.microsoft.com/office/drawing/2014/main" id="{92A828BF-B1B1-4772-B12E-B070147CB57B}"/>
              </a:ext>
            </a:extLst>
          </p:cNvPr>
          <p:cNvSpPr txBox="1"/>
          <p:nvPr/>
        </p:nvSpPr>
        <p:spPr>
          <a:xfrm>
            <a:off x="674878" y="3032378"/>
            <a:ext cx="33156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 err="1">
                <a:solidFill>
                  <a:srgbClr val="BD4363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สพ</a:t>
            </a:r>
            <a:r>
              <a:rPr lang="th-TH" sz="2400" b="1" dirty="0">
                <a:solidFill>
                  <a:srgbClr val="BD4363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ม.</a:t>
            </a:r>
            <a:r>
              <a:rPr lang="th-TH" sz="2400" b="1" dirty="0" err="1">
                <a:solidFill>
                  <a:srgbClr val="BD4363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สฏ</a:t>
            </a:r>
            <a:r>
              <a:rPr lang="th-TH" sz="2400" b="1" dirty="0">
                <a:solidFill>
                  <a:srgbClr val="BD4363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 ชพ(ชุมพร)</a:t>
            </a:r>
            <a:endParaRPr lang="th-TH" sz="2400" b="1" dirty="0">
              <a:solidFill>
                <a:srgbClr val="BD4363"/>
              </a:solidFill>
            </a:endParaRPr>
          </a:p>
        </p:txBody>
      </p:sp>
      <p:sp>
        <p:nvSpPr>
          <p:cNvPr id="57" name="กล่องข้อความ 56">
            <a:extLst>
              <a:ext uri="{FF2B5EF4-FFF2-40B4-BE49-F238E27FC236}">
                <a16:creationId xmlns:a16="http://schemas.microsoft.com/office/drawing/2014/main" id="{72680130-D699-4268-87DC-1E6DEA8C3E3B}"/>
              </a:ext>
            </a:extLst>
          </p:cNvPr>
          <p:cNvSpPr txBox="1"/>
          <p:nvPr/>
        </p:nvSpPr>
        <p:spPr>
          <a:xfrm>
            <a:off x="431038" y="3596258"/>
            <a:ext cx="36888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CC0099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อาชีวศึกษา</a:t>
            </a:r>
            <a:endParaRPr lang="th-TH" sz="2400" b="1" dirty="0">
              <a:solidFill>
                <a:srgbClr val="CC0099"/>
              </a:solidFill>
            </a:endParaRPr>
          </a:p>
        </p:txBody>
      </p:sp>
      <p:sp>
        <p:nvSpPr>
          <p:cNvPr id="64" name="กล่องข้อความ 63">
            <a:extLst>
              <a:ext uri="{FF2B5EF4-FFF2-40B4-BE49-F238E27FC236}">
                <a16:creationId xmlns:a16="http://schemas.microsoft.com/office/drawing/2014/main" id="{0B123CD1-26A5-4256-A630-AB7540532F71}"/>
              </a:ext>
            </a:extLst>
          </p:cNvPr>
          <p:cNvSpPr txBox="1"/>
          <p:nvPr/>
        </p:nvSpPr>
        <p:spPr>
          <a:xfrm>
            <a:off x="690118" y="4083938"/>
            <a:ext cx="33156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BD4363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กศน.</a:t>
            </a:r>
            <a:endParaRPr lang="th-TH" sz="2400" b="1" dirty="0">
              <a:solidFill>
                <a:srgbClr val="BD4363"/>
              </a:solidFill>
            </a:endParaRPr>
          </a:p>
        </p:txBody>
      </p:sp>
      <p:sp>
        <p:nvSpPr>
          <p:cNvPr id="65" name="กล่องข้อความ 64">
            <a:extLst>
              <a:ext uri="{FF2B5EF4-FFF2-40B4-BE49-F238E27FC236}">
                <a16:creationId xmlns:a16="http://schemas.microsoft.com/office/drawing/2014/main" id="{FC344831-D80C-43F0-91F1-30471101B023}"/>
              </a:ext>
            </a:extLst>
          </p:cNvPr>
          <p:cNvSpPr txBox="1"/>
          <p:nvPr/>
        </p:nvSpPr>
        <p:spPr>
          <a:xfrm>
            <a:off x="446278" y="4678298"/>
            <a:ext cx="36888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 err="1">
                <a:solidFill>
                  <a:srgbClr val="CC0099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รร</a:t>
            </a:r>
            <a:r>
              <a:rPr lang="th-TH" sz="2000" b="1" dirty="0">
                <a:solidFill>
                  <a:srgbClr val="CC0099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.ราชประชานุเคราะห์ </a:t>
            </a:r>
            <a:r>
              <a:rPr lang="en-US" sz="2000" b="1" dirty="0">
                <a:solidFill>
                  <a:srgbClr val="CC0099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20</a:t>
            </a:r>
            <a:endParaRPr lang="th-TH" sz="2000" b="1" dirty="0">
              <a:solidFill>
                <a:srgbClr val="CC0099"/>
              </a:solidFill>
            </a:endParaRPr>
          </a:p>
        </p:txBody>
      </p:sp>
      <p:sp>
        <p:nvSpPr>
          <p:cNvPr id="66" name="กล่องข้อความ 65">
            <a:extLst>
              <a:ext uri="{FF2B5EF4-FFF2-40B4-BE49-F238E27FC236}">
                <a16:creationId xmlns:a16="http://schemas.microsoft.com/office/drawing/2014/main" id="{0EBF5B5A-7C28-4435-BD74-0C12AC6BD121}"/>
              </a:ext>
            </a:extLst>
          </p:cNvPr>
          <p:cNvSpPr txBox="1"/>
          <p:nvPr/>
        </p:nvSpPr>
        <p:spPr>
          <a:xfrm>
            <a:off x="705358" y="5165978"/>
            <a:ext cx="33156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 err="1">
                <a:solidFill>
                  <a:srgbClr val="BD4363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รร</a:t>
            </a:r>
            <a:r>
              <a:rPr lang="th-TH" sz="2400" b="1" dirty="0">
                <a:solidFill>
                  <a:srgbClr val="BD4363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.ชุมพรปัญญานุกูล</a:t>
            </a:r>
            <a:endParaRPr lang="th-TH" sz="2400" b="1" dirty="0">
              <a:solidFill>
                <a:srgbClr val="BD4363"/>
              </a:solidFill>
            </a:endParaRPr>
          </a:p>
        </p:txBody>
      </p:sp>
      <p:pic>
        <p:nvPicPr>
          <p:cNvPr id="67" name="รูปภาพ 66">
            <a:extLst>
              <a:ext uri="{FF2B5EF4-FFF2-40B4-BE49-F238E27FC236}">
                <a16:creationId xmlns:a16="http://schemas.microsoft.com/office/drawing/2014/main" id="{AF835C94-2630-4D39-9454-65E9661339A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3777" y="5650045"/>
            <a:ext cx="3315641" cy="2119664"/>
          </a:xfrm>
          <a:prstGeom prst="rect">
            <a:avLst/>
          </a:prstGeom>
        </p:spPr>
      </p:pic>
      <p:sp>
        <p:nvSpPr>
          <p:cNvPr id="68" name="กล่องข้อความ 67">
            <a:extLst>
              <a:ext uri="{FF2B5EF4-FFF2-40B4-BE49-F238E27FC236}">
                <a16:creationId xmlns:a16="http://schemas.microsoft.com/office/drawing/2014/main" id="{5C78276D-501A-484C-AFB4-0F89902D3C18}"/>
              </a:ext>
            </a:extLst>
          </p:cNvPr>
          <p:cNvSpPr txBox="1"/>
          <p:nvPr/>
        </p:nvSpPr>
        <p:spPr>
          <a:xfrm>
            <a:off x="446278" y="5745098"/>
            <a:ext cx="36888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CC0099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ศูนย์การศึกษาพิเศษ</a:t>
            </a:r>
            <a:endParaRPr lang="th-TH" sz="2400" b="1" dirty="0">
              <a:solidFill>
                <a:srgbClr val="CC0099"/>
              </a:solidFill>
            </a:endParaRPr>
          </a:p>
        </p:txBody>
      </p:sp>
      <p:sp>
        <p:nvSpPr>
          <p:cNvPr id="69" name="กล่องข้อความ 68">
            <a:extLst>
              <a:ext uri="{FF2B5EF4-FFF2-40B4-BE49-F238E27FC236}">
                <a16:creationId xmlns:a16="http://schemas.microsoft.com/office/drawing/2014/main" id="{C08F82C3-DC8D-43AE-8D62-96D96E93C607}"/>
              </a:ext>
            </a:extLst>
          </p:cNvPr>
          <p:cNvSpPr txBox="1"/>
          <p:nvPr/>
        </p:nvSpPr>
        <p:spPr>
          <a:xfrm>
            <a:off x="705358" y="6232778"/>
            <a:ext cx="33156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BD4363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โรงเรียนเอกชน</a:t>
            </a:r>
            <a:endParaRPr lang="th-TH" sz="2400" b="1" dirty="0">
              <a:solidFill>
                <a:srgbClr val="BD4363"/>
              </a:solidFill>
            </a:endParaRPr>
          </a:p>
        </p:txBody>
      </p:sp>
      <p:sp>
        <p:nvSpPr>
          <p:cNvPr id="70" name="สี่เหลี่ยมผืนผ้า 69">
            <a:extLst>
              <a:ext uri="{FF2B5EF4-FFF2-40B4-BE49-F238E27FC236}">
                <a16:creationId xmlns:a16="http://schemas.microsoft.com/office/drawing/2014/main" id="{3544DF00-B13A-4196-8198-669814C83DA6}"/>
              </a:ext>
            </a:extLst>
          </p:cNvPr>
          <p:cNvSpPr/>
          <p:nvPr/>
        </p:nvSpPr>
        <p:spPr>
          <a:xfrm>
            <a:off x="5101761" y="990637"/>
            <a:ext cx="91242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2400" dirty="0">
                <a:ln w="0"/>
                <a:solidFill>
                  <a:srgbClr val="FF00FF"/>
                </a:solidFill>
                <a:latin typeface="FC Candy Color" pitchFamily="2" charset="-34"/>
                <a:cs typeface="FC Candy Color" pitchFamily="2" charset="-34"/>
              </a:rPr>
              <a:t>ร้อยละ</a:t>
            </a:r>
          </a:p>
        </p:txBody>
      </p:sp>
      <p:sp>
        <p:nvSpPr>
          <p:cNvPr id="71" name="กล่องข้อความ 70">
            <a:extLst>
              <a:ext uri="{FF2B5EF4-FFF2-40B4-BE49-F238E27FC236}">
                <a16:creationId xmlns:a16="http://schemas.microsoft.com/office/drawing/2014/main" id="{A69FBE3D-586C-443D-989F-0ABB73E70B47}"/>
              </a:ext>
            </a:extLst>
          </p:cNvPr>
          <p:cNvSpPr txBox="1"/>
          <p:nvPr/>
        </p:nvSpPr>
        <p:spPr>
          <a:xfrm>
            <a:off x="3905758" y="1508378"/>
            <a:ext cx="636708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CC0099"/>
                </a:solidFill>
              </a:rPr>
              <a:t>27		     93.10	    0			2			  0</a:t>
            </a:r>
            <a:endParaRPr lang="th-TH" sz="2200" b="1" dirty="0">
              <a:solidFill>
                <a:srgbClr val="CC0099"/>
              </a:solidFill>
            </a:endParaRPr>
          </a:p>
        </p:txBody>
      </p:sp>
      <p:sp>
        <p:nvSpPr>
          <p:cNvPr id="72" name="กล่องข้อความ 71">
            <a:extLst>
              <a:ext uri="{FF2B5EF4-FFF2-40B4-BE49-F238E27FC236}">
                <a16:creationId xmlns:a16="http://schemas.microsoft.com/office/drawing/2014/main" id="{BF41B3CD-C262-4B23-A06B-CB9796E794EE}"/>
              </a:ext>
            </a:extLst>
          </p:cNvPr>
          <p:cNvSpPr txBox="1"/>
          <p:nvPr/>
        </p:nvSpPr>
        <p:spPr>
          <a:xfrm>
            <a:off x="3905758" y="1996058"/>
            <a:ext cx="639756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BA636D"/>
                </a:solidFill>
              </a:rPr>
              <a:t>1313	     68.10	    1563		0			  0</a:t>
            </a:r>
            <a:endParaRPr lang="th-TH" sz="2200" b="1" dirty="0">
              <a:solidFill>
                <a:srgbClr val="BA636D"/>
              </a:solidFill>
            </a:endParaRPr>
          </a:p>
        </p:txBody>
      </p:sp>
      <p:sp>
        <p:nvSpPr>
          <p:cNvPr id="73" name="กล่องข้อความ 72">
            <a:extLst>
              <a:ext uri="{FF2B5EF4-FFF2-40B4-BE49-F238E27FC236}">
                <a16:creationId xmlns:a16="http://schemas.microsoft.com/office/drawing/2014/main" id="{2FF8F729-7F87-4604-9A84-59CE9F12CE8B}"/>
              </a:ext>
            </a:extLst>
          </p:cNvPr>
          <p:cNvSpPr txBox="1"/>
          <p:nvPr/>
        </p:nvSpPr>
        <p:spPr>
          <a:xfrm>
            <a:off x="3875278" y="2544698"/>
            <a:ext cx="636708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CC0099"/>
                </a:solidFill>
              </a:rPr>
              <a:t>1357	     72.49	    1576		0			  0</a:t>
            </a:r>
            <a:endParaRPr lang="th-TH" sz="2200" b="1" dirty="0">
              <a:solidFill>
                <a:srgbClr val="CC0099"/>
              </a:solidFill>
            </a:endParaRPr>
          </a:p>
        </p:txBody>
      </p:sp>
      <p:sp>
        <p:nvSpPr>
          <p:cNvPr id="74" name="กล่องข้อความ 73">
            <a:extLst>
              <a:ext uri="{FF2B5EF4-FFF2-40B4-BE49-F238E27FC236}">
                <a16:creationId xmlns:a16="http://schemas.microsoft.com/office/drawing/2014/main" id="{D76AFDA1-905B-4182-BD15-BE197FEB1B6A}"/>
              </a:ext>
            </a:extLst>
          </p:cNvPr>
          <p:cNvSpPr txBox="1"/>
          <p:nvPr/>
        </p:nvSpPr>
        <p:spPr>
          <a:xfrm>
            <a:off x="3875278" y="3032378"/>
            <a:ext cx="639756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BA636D"/>
                </a:solidFill>
              </a:rPr>
              <a:t>1215	     87.79	    n/a		n</a:t>
            </a:r>
            <a:r>
              <a:rPr lang="th-TH" sz="2200" b="1" dirty="0">
                <a:solidFill>
                  <a:srgbClr val="BA636D"/>
                </a:solidFill>
              </a:rPr>
              <a:t>/</a:t>
            </a:r>
            <a:r>
              <a:rPr lang="en-US" sz="2200" b="1" dirty="0">
                <a:solidFill>
                  <a:srgbClr val="BA636D"/>
                </a:solidFill>
              </a:rPr>
              <a:t>a			  0</a:t>
            </a:r>
            <a:endParaRPr lang="th-TH" sz="2200" b="1" dirty="0">
              <a:solidFill>
                <a:srgbClr val="BD4363"/>
              </a:solidFill>
            </a:endParaRPr>
          </a:p>
        </p:txBody>
      </p:sp>
      <p:sp>
        <p:nvSpPr>
          <p:cNvPr id="75" name="กล่องข้อความ 74">
            <a:extLst>
              <a:ext uri="{FF2B5EF4-FFF2-40B4-BE49-F238E27FC236}">
                <a16:creationId xmlns:a16="http://schemas.microsoft.com/office/drawing/2014/main" id="{CBCB2C0E-F38B-4A2D-9E27-FA4DB59B361A}"/>
              </a:ext>
            </a:extLst>
          </p:cNvPr>
          <p:cNvSpPr txBox="1"/>
          <p:nvPr/>
        </p:nvSpPr>
        <p:spPr>
          <a:xfrm>
            <a:off x="3890518" y="3596258"/>
            <a:ext cx="636708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CC0099"/>
                </a:solidFill>
              </a:rPr>
              <a:t>228	     	     65.50	    n/a		n/a			  0</a:t>
            </a:r>
            <a:endParaRPr lang="th-TH" sz="2200" b="1" dirty="0">
              <a:solidFill>
                <a:srgbClr val="CC0099"/>
              </a:solidFill>
            </a:endParaRPr>
          </a:p>
        </p:txBody>
      </p:sp>
      <p:sp>
        <p:nvSpPr>
          <p:cNvPr id="76" name="กล่องข้อความ 75">
            <a:extLst>
              <a:ext uri="{FF2B5EF4-FFF2-40B4-BE49-F238E27FC236}">
                <a16:creationId xmlns:a16="http://schemas.microsoft.com/office/drawing/2014/main" id="{6FC5F09B-DD21-48C1-859B-92B3336A3D65}"/>
              </a:ext>
            </a:extLst>
          </p:cNvPr>
          <p:cNvSpPr txBox="1"/>
          <p:nvPr/>
        </p:nvSpPr>
        <p:spPr>
          <a:xfrm>
            <a:off x="3890518" y="4083938"/>
            <a:ext cx="639756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BA636D"/>
                </a:solidFill>
              </a:rPr>
              <a:t>94		     67.63	    30		15			  0</a:t>
            </a:r>
            <a:endParaRPr lang="th-TH" sz="2200" b="1" dirty="0">
              <a:solidFill>
                <a:srgbClr val="BD4363"/>
              </a:solidFill>
            </a:endParaRPr>
          </a:p>
        </p:txBody>
      </p:sp>
      <p:sp>
        <p:nvSpPr>
          <p:cNvPr id="77" name="กล่องข้อความ 76">
            <a:extLst>
              <a:ext uri="{FF2B5EF4-FFF2-40B4-BE49-F238E27FC236}">
                <a16:creationId xmlns:a16="http://schemas.microsoft.com/office/drawing/2014/main" id="{6774BB3D-ED10-45C2-AF93-14B0D1CB12DE}"/>
              </a:ext>
            </a:extLst>
          </p:cNvPr>
          <p:cNvSpPr txBox="1"/>
          <p:nvPr/>
        </p:nvSpPr>
        <p:spPr>
          <a:xfrm>
            <a:off x="3890518" y="4678298"/>
            <a:ext cx="636708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CC0099"/>
                </a:solidFill>
              </a:rPr>
              <a:t>50		     83.88	    10		0			  0</a:t>
            </a:r>
            <a:endParaRPr lang="th-TH" sz="2200" b="1" dirty="0">
              <a:solidFill>
                <a:srgbClr val="CC0099"/>
              </a:solidFill>
            </a:endParaRPr>
          </a:p>
        </p:txBody>
      </p:sp>
      <p:sp>
        <p:nvSpPr>
          <p:cNvPr id="78" name="กล่องข้อความ 77">
            <a:extLst>
              <a:ext uri="{FF2B5EF4-FFF2-40B4-BE49-F238E27FC236}">
                <a16:creationId xmlns:a16="http://schemas.microsoft.com/office/drawing/2014/main" id="{87D32EF4-0B6C-45E9-84B5-A88397979AF4}"/>
              </a:ext>
            </a:extLst>
          </p:cNvPr>
          <p:cNvSpPr txBox="1"/>
          <p:nvPr/>
        </p:nvSpPr>
        <p:spPr>
          <a:xfrm>
            <a:off x="3920998" y="5181218"/>
            <a:ext cx="639756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BA636D"/>
                </a:solidFill>
              </a:rPr>
              <a:t>83		     92.22	    2			5			  0</a:t>
            </a:r>
            <a:endParaRPr lang="th-TH" sz="2200" b="1" dirty="0">
              <a:solidFill>
                <a:srgbClr val="BD4363"/>
              </a:solidFill>
            </a:endParaRPr>
          </a:p>
        </p:txBody>
      </p:sp>
      <p:sp>
        <p:nvSpPr>
          <p:cNvPr id="79" name="กล่องข้อความ 78">
            <a:extLst>
              <a:ext uri="{FF2B5EF4-FFF2-40B4-BE49-F238E27FC236}">
                <a16:creationId xmlns:a16="http://schemas.microsoft.com/office/drawing/2014/main" id="{9463EB03-B38A-40CB-9277-0B91DBCA7E02}"/>
              </a:ext>
            </a:extLst>
          </p:cNvPr>
          <p:cNvSpPr txBox="1"/>
          <p:nvPr/>
        </p:nvSpPr>
        <p:spPr>
          <a:xfrm>
            <a:off x="3905758" y="5745098"/>
            <a:ext cx="636708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CC0099"/>
                </a:solidFill>
              </a:rPr>
              <a:t>30		     51.72	    55		0			  0</a:t>
            </a:r>
            <a:endParaRPr lang="th-TH" sz="2200" b="1" dirty="0">
              <a:solidFill>
                <a:srgbClr val="CC0099"/>
              </a:solidFill>
            </a:endParaRPr>
          </a:p>
        </p:txBody>
      </p:sp>
      <p:sp>
        <p:nvSpPr>
          <p:cNvPr id="80" name="กล่องข้อความ 79">
            <a:extLst>
              <a:ext uri="{FF2B5EF4-FFF2-40B4-BE49-F238E27FC236}">
                <a16:creationId xmlns:a16="http://schemas.microsoft.com/office/drawing/2014/main" id="{1368F50B-E602-4322-A38F-70023554C037}"/>
              </a:ext>
            </a:extLst>
          </p:cNvPr>
          <p:cNvSpPr txBox="1"/>
          <p:nvPr/>
        </p:nvSpPr>
        <p:spPr>
          <a:xfrm>
            <a:off x="3905758" y="6232778"/>
            <a:ext cx="639756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BA636D"/>
                </a:solidFill>
              </a:rPr>
              <a:t>326	     	     86.02	    n/a		0			  0</a:t>
            </a:r>
            <a:endParaRPr lang="th-TH" sz="2200" b="1" dirty="0">
              <a:solidFill>
                <a:srgbClr val="BD4363"/>
              </a:solidFill>
            </a:endParaRPr>
          </a:p>
        </p:txBody>
      </p:sp>
      <p:sp>
        <p:nvSpPr>
          <p:cNvPr id="39" name="กล่องข้อความ 34">
            <a:extLst>
              <a:ext uri="{FF2B5EF4-FFF2-40B4-BE49-F238E27FC236}">
                <a16:creationId xmlns:a16="http://schemas.microsoft.com/office/drawing/2014/main" id="{860D9281-B924-44BF-BCD0-2D6CCA00735B}"/>
              </a:ext>
            </a:extLst>
          </p:cNvPr>
          <p:cNvSpPr txBox="1"/>
          <p:nvPr/>
        </p:nvSpPr>
        <p:spPr>
          <a:xfrm>
            <a:off x="970570" y="6960068"/>
            <a:ext cx="4431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สำนักงานศึกษาธิการจังหวัดชุมพร</a:t>
            </a:r>
          </a:p>
        </p:txBody>
      </p:sp>
      <p:pic>
        <p:nvPicPr>
          <p:cNvPr id="52" name="รูปภาพ 51">
            <a:extLst>
              <a:ext uri="{FF2B5EF4-FFF2-40B4-BE49-F238E27FC236}">
                <a16:creationId xmlns:a16="http://schemas.microsoft.com/office/drawing/2014/main" id="{D774A63D-06AC-4057-87A3-5E56091190D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3492" y="6569391"/>
            <a:ext cx="900000" cy="900000"/>
          </a:xfrm>
          <a:prstGeom prst="ellipse">
            <a:avLst/>
          </a:prstGeom>
          <a:effectLst>
            <a:glow>
              <a:schemeClr val="accent1"/>
            </a:glow>
          </a:effectLst>
        </p:spPr>
      </p:pic>
    </p:spTree>
    <p:extLst>
      <p:ext uri="{BB962C8B-B14F-4D97-AF65-F5344CB8AC3E}">
        <p14:creationId xmlns:p14="http://schemas.microsoft.com/office/powerpoint/2010/main" val="4214833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4" grpId="0"/>
      <p:bldP spid="35" grpId="0"/>
      <p:bldP spid="36" grpId="0"/>
      <p:bldP spid="43" grpId="0"/>
      <p:bldP spid="45" grpId="0"/>
      <p:bldP spid="47" grpId="0"/>
      <p:bldP spid="54" grpId="0"/>
      <p:bldP spid="55" grpId="0"/>
      <p:bldP spid="56" grpId="0"/>
      <p:bldP spid="57" grpId="0"/>
      <p:bldP spid="64" grpId="0"/>
      <p:bldP spid="65" grpId="0"/>
      <p:bldP spid="66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75D98C1-8471-43B6-ABE6-E684DDA9F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"/>
            <a:ext cx="10688638" cy="7561594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025CE324-6630-4A4D-9E9A-58E327085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73328"/>
            <a:ext cx="10525125" cy="333375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AEE6B40F-AAFC-438E-83F3-8FE4C00A3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625" y="7061468"/>
            <a:ext cx="10688638" cy="320019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1BDBF417-52D1-403D-BC16-0765777A5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4707" y="5297227"/>
            <a:ext cx="3404306" cy="2265624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3649835D-E3F9-40C2-AA6B-C9C28FFB6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4332" y="5732337"/>
            <a:ext cx="3404306" cy="1838325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53F73C10-F445-4C58-9E1A-BD334C17A6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0044" y="7254114"/>
            <a:ext cx="962025" cy="200025"/>
          </a:xfrm>
          <a:prstGeom prst="rect">
            <a:avLst/>
          </a:prstGeom>
        </p:spPr>
      </p:pic>
      <p:pic>
        <p:nvPicPr>
          <p:cNvPr id="42" name="รูปภาพ 41">
            <a:extLst>
              <a:ext uri="{FF2B5EF4-FFF2-40B4-BE49-F238E27FC236}">
                <a16:creationId xmlns:a16="http://schemas.microsoft.com/office/drawing/2014/main" id="{FC213403-10F4-4EA0-A31C-7AE52000DB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6866" y="6605594"/>
            <a:ext cx="438150" cy="723900"/>
          </a:xfrm>
          <a:prstGeom prst="rect">
            <a:avLst/>
          </a:prstGeom>
        </p:spPr>
      </p:pic>
      <p:pic>
        <p:nvPicPr>
          <p:cNvPr id="44" name="รูปภาพ 43">
            <a:extLst>
              <a:ext uri="{FF2B5EF4-FFF2-40B4-BE49-F238E27FC236}">
                <a16:creationId xmlns:a16="http://schemas.microsoft.com/office/drawing/2014/main" id="{0F3F4761-543C-4673-90B7-1B781FDF8A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6054" y="2183710"/>
            <a:ext cx="314325" cy="285750"/>
          </a:xfrm>
          <a:prstGeom prst="rect">
            <a:avLst/>
          </a:prstGeom>
        </p:spPr>
      </p:pic>
      <p:pic>
        <p:nvPicPr>
          <p:cNvPr id="46" name="รูปภาพ 45">
            <a:extLst>
              <a:ext uri="{FF2B5EF4-FFF2-40B4-BE49-F238E27FC236}">
                <a16:creationId xmlns:a16="http://schemas.microsoft.com/office/drawing/2014/main" id="{C4D01611-1D13-4032-B09B-8F813C3239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8139" y="272486"/>
            <a:ext cx="238125" cy="238125"/>
          </a:xfrm>
          <a:prstGeom prst="rect">
            <a:avLst/>
          </a:prstGeom>
        </p:spPr>
      </p:pic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97465A78-E527-4ED5-81BA-7B74D84159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6448" y="6209197"/>
            <a:ext cx="638175" cy="638175"/>
          </a:xfrm>
          <a:prstGeom prst="rect">
            <a:avLst/>
          </a:prstGeom>
        </p:spPr>
      </p:pic>
      <p:pic>
        <p:nvPicPr>
          <p:cNvPr id="50" name="รูปภาพ 49">
            <a:extLst>
              <a:ext uri="{FF2B5EF4-FFF2-40B4-BE49-F238E27FC236}">
                <a16:creationId xmlns:a16="http://schemas.microsoft.com/office/drawing/2014/main" id="{6BCCF667-E808-4CAE-823A-B80931B3572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7940" y="6122604"/>
            <a:ext cx="571500" cy="5715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36EBB415-5588-4C92-8283-7D5AEF62261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974" y="2289"/>
            <a:ext cx="3076575" cy="6048375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985F3A97-A241-41F6-880B-2ADD8132C7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9625" y="628"/>
            <a:ext cx="2590800" cy="3943350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3FC96332-07C4-4E69-9802-106BFE86D28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2165" y="135857"/>
            <a:ext cx="971550" cy="45720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52B470E6-C05A-4001-A3F7-7A84375C19F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752280" y="1208247"/>
            <a:ext cx="2215785" cy="5033575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803B5FBF-1322-4AE7-B736-9F8F62A25CA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88732" y="87586"/>
            <a:ext cx="5648615" cy="1111913"/>
          </a:xfrm>
          <a:prstGeom prst="rect">
            <a:avLst/>
          </a:prstGeom>
        </p:spPr>
      </p:pic>
      <p:sp>
        <p:nvSpPr>
          <p:cNvPr id="71" name="กล่องข้อความ 70">
            <a:extLst>
              <a:ext uri="{FF2B5EF4-FFF2-40B4-BE49-F238E27FC236}">
                <a16:creationId xmlns:a16="http://schemas.microsoft.com/office/drawing/2014/main" id="{FBBA1012-5DF8-43C1-90CE-7422F6864D5A}"/>
              </a:ext>
            </a:extLst>
          </p:cNvPr>
          <p:cNvSpPr txBox="1"/>
          <p:nvPr/>
        </p:nvSpPr>
        <p:spPr>
          <a:xfrm>
            <a:off x="1891865" y="1122481"/>
            <a:ext cx="23674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Mitr Light" panose="00000400000000000000" pitchFamily="2" charset="-34"/>
                <a:ea typeface="TH Sarabun New" charset="0"/>
                <a:cs typeface="Mitr Light" panose="00000400000000000000" pitchFamily="2" charset="-34"/>
              </a:rPr>
              <a:t>ภาคเรียนที่ 2/สัปดาห์  </a:t>
            </a:r>
          </a:p>
          <a:p>
            <a:r>
              <a:rPr lang="th-TH" sz="1800" b="1" dirty="0">
                <a:solidFill>
                  <a:schemeClr val="bg1"/>
                </a:solidFill>
                <a:latin typeface="Mitr Light" panose="00000400000000000000" pitchFamily="2" charset="-34"/>
                <a:ea typeface="TH Sarabun New" charset="0"/>
                <a:cs typeface="Mitr Light" panose="00000400000000000000" pitchFamily="2" charset="-34"/>
              </a:rPr>
              <a:t>ปีการศึกษา 2562</a:t>
            </a:r>
            <a:endParaRPr lang="th-TH" b="1" dirty="0">
              <a:solidFill>
                <a:schemeClr val="bg1"/>
              </a:solidFill>
            </a:endParaRPr>
          </a:p>
        </p:txBody>
      </p:sp>
      <p:sp>
        <p:nvSpPr>
          <p:cNvPr id="51" name="กล่องข้อความ 34">
            <a:extLst>
              <a:ext uri="{FF2B5EF4-FFF2-40B4-BE49-F238E27FC236}">
                <a16:creationId xmlns:a16="http://schemas.microsoft.com/office/drawing/2014/main" id="{384B8AA8-F97A-49D6-B459-0142E1C09D02}"/>
              </a:ext>
            </a:extLst>
          </p:cNvPr>
          <p:cNvSpPr txBox="1"/>
          <p:nvPr/>
        </p:nvSpPr>
        <p:spPr>
          <a:xfrm>
            <a:off x="970570" y="6960068"/>
            <a:ext cx="4431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สำนักงานศึกษาธิการจังหวัดชุมพร</a:t>
            </a:r>
          </a:p>
        </p:txBody>
      </p:sp>
      <p:pic>
        <p:nvPicPr>
          <p:cNvPr id="53" name="รูปภาพ 52">
            <a:extLst>
              <a:ext uri="{FF2B5EF4-FFF2-40B4-BE49-F238E27FC236}">
                <a16:creationId xmlns:a16="http://schemas.microsoft.com/office/drawing/2014/main" id="{407D1C7D-DFDE-4B62-8A88-A873501563F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3492" y="6569391"/>
            <a:ext cx="900000" cy="900000"/>
          </a:xfrm>
          <a:prstGeom prst="ellipse">
            <a:avLst/>
          </a:prstGeom>
          <a:effectLst>
            <a:glow>
              <a:schemeClr val="accent1"/>
            </a:glow>
          </a:effectLst>
        </p:spPr>
      </p:pic>
      <p:sp>
        <p:nvSpPr>
          <p:cNvPr id="58" name="กล่องข้อความ 16">
            <a:extLst>
              <a:ext uri="{FF2B5EF4-FFF2-40B4-BE49-F238E27FC236}">
                <a16:creationId xmlns:a16="http://schemas.microsoft.com/office/drawing/2014/main" id="{D0B1F0B0-9E95-4259-9927-3FC0C29EB28E}"/>
              </a:ext>
            </a:extLst>
          </p:cNvPr>
          <p:cNvSpPr txBox="1"/>
          <p:nvPr/>
        </p:nvSpPr>
        <p:spPr>
          <a:xfrm>
            <a:off x="4823384" y="243830"/>
            <a:ext cx="57810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>
                  <a:glow rad="127000">
                    <a:schemeClr val="tx1"/>
                  </a:glow>
                </a:effectLst>
                <a:uLnTx/>
                <a:uFillTx/>
                <a:latin typeface="Mitr Light" pitchFamily="2" charset="-34"/>
                <a:ea typeface="TH Sarabun New" charset="0"/>
                <a:cs typeface="Mitr Light" pitchFamily="2" charset="-34"/>
              </a:rPr>
              <a:t>การฉีดวัคซีน (นักเรียน)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>
                <a:glow rad="127000">
                  <a:schemeClr val="tx1"/>
                </a:glow>
              </a:effectLst>
              <a:uLnTx/>
              <a:uFillTx/>
              <a:latin typeface="Mitr Light" pitchFamily="2" charset="-34"/>
              <a:ea typeface="TH Sarabun New" charset="0"/>
              <a:cs typeface="Mitr Light" pitchFamily="2" charset="-34"/>
            </a:endParaRPr>
          </a:p>
        </p:txBody>
      </p:sp>
      <p:sp>
        <p:nvSpPr>
          <p:cNvPr id="59" name="สี่เหลี่ยมผืนผ้า 58">
            <a:extLst>
              <a:ext uri="{FF2B5EF4-FFF2-40B4-BE49-F238E27FC236}">
                <a16:creationId xmlns:a16="http://schemas.microsoft.com/office/drawing/2014/main" id="{E6286FF3-2917-44F8-A184-75A14498BC89}"/>
              </a:ext>
            </a:extLst>
          </p:cNvPr>
          <p:cNvSpPr/>
          <p:nvPr/>
        </p:nvSpPr>
        <p:spPr>
          <a:xfrm>
            <a:off x="8096013" y="1140509"/>
            <a:ext cx="243207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2400" b="1" cap="none" spc="0" dirty="0">
                <a:ln w="0"/>
                <a:solidFill>
                  <a:schemeClr val="tx1"/>
                </a:solidFill>
              </a:rPr>
              <a:t>ข้อมูล ณ วันที่ 5 พ.ย. 64</a:t>
            </a:r>
          </a:p>
        </p:txBody>
      </p:sp>
      <p:graphicFrame>
        <p:nvGraphicFramePr>
          <p:cNvPr id="2" name="ตาราง 7">
            <a:extLst>
              <a:ext uri="{FF2B5EF4-FFF2-40B4-BE49-F238E27FC236}">
                <a16:creationId xmlns:a16="http://schemas.microsoft.com/office/drawing/2014/main" id="{EFF1834A-68F3-4EDA-8A02-6652CD8FC8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061660"/>
              </p:ext>
            </p:extLst>
          </p:nvPr>
        </p:nvGraphicFramePr>
        <p:xfrm>
          <a:off x="1689999" y="1604292"/>
          <a:ext cx="8458940" cy="5379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8881">
                  <a:extLst>
                    <a:ext uri="{9D8B030D-6E8A-4147-A177-3AD203B41FA5}">
                      <a16:colId xmlns:a16="http://schemas.microsoft.com/office/drawing/2014/main" val="4237421577"/>
                    </a:ext>
                  </a:extLst>
                </a:gridCol>
                <a:gridCol w="1637959">
                  <a:extLst>
                    <a:ext uri="{9D8B030D-6E8A-4147-A177-3AD203B41FA5}">
                      <a16:colId xmlns:a16="http://schemas.microsoft.com/office/drawing/2014/main" val="1372039148"/>
                    </a:ext>
                  </a:extLst>
                </a:gridCol>
                <a:gridCol w="1208420">
                  <a:extLst>
                    <a:ext uri="{9D8B030D-6E8A-4147-A177-3AD203B41FA5}">
                      <a16:colId xmlns:a16="http://schemas.microsoft.com/office/drawing/2014/main" val="414250143"/>
                    </a:ext>
                  </a:extLst>
                </a:gridCol>
                <a:gridCol w="1208420">
                  <a:extLst>
                    <a:ext uri="{9D8B030D-6E8A-4147-A177-3AD203B41FA5}">
                      <a16:colId xmlns:a16="http://schemas.microsoft.com/office/drawing/2014/main" val="466207455"/>
                    </a:ext>
                  </a:extLst>
                </a:gridCol>
                <a:gridCol w="1208420">
                  <a:extLst>
                    <a:ext uri="{9D8B030D-6E8A-4147-A177-3AD203B41FA5}">
                      <a16:colId xmlns:a16="http://schemas.microsoft.com/office/drawing/2014/main" val="1862520075"/>
                    </a:ext>
                  </a:extLst>
                </a:gridCol>
                <a:gridCol w="1208420">
                  <a:extLst>
                    <a:ext uri="{9D8B030D-6E8A-4147-A177-3AD203B41FA5}">
                      <a16:colId xmlns:a16="http://schemas.microsoft.com/office/drawing/2014/main" val="4202855340"/>
                    </a:ext>
                  </a:extLst>
                </a:gridCol>
                <a:gridCol w="1208420">
                  <a:extLst>
                    <a:ext uri="{9D8B030D-6E8A-4147-A177-3AD203B41FA5}">
                      <a16:colId xmlns:a16="http://schemas.microsoft.com/office/drawing/2014/main" val="2959998381"/>
                    </a:ext>
                  </a:extLst>
                </a:gridCol>
              </a:tblGrid>
              <a:tr h="537922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/>
                        <a:t>ที่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/>
                        <a:t>อำเภอ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/>
                        <a:t>นร.ทั้งหมด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/>
                        <a:t>ฉีดเข็ม 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/>
                        <a:t>ร้อยละ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/>
                        <a:t>ฉีดเข็ม 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/>
                        <a:t>ร้อยละ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875261820"/>
                  </a:ext>
                </a:extLst>
              </a:tr>
              <a:tr h="537922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/>
                        <a:t>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th-TH" sz="2400" dirty="0"/>
                        <a:t>เมืองชุมพร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/>
                        <a:t>13,518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/>
                        <a:t>12,930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/>
                        <a:t>95.65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/>
                        <a:t>7,736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/>
                        <a:t>59.83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936979024"/>
                  </a:ext>
                </a:extLst>
              </a:tr>
              <a:tr h="537922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/>
                        <a:t>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th-TH" sz="2400" dirty="0"/>
                        <a:t>ท่าแซะ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/>
                        <a:t>3,967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/>
                        <a:t>3,828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/>
                        <a:t>96.50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/>
                        <a:t>-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/>
                        <a:t>-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410843987"/>
                  </a:ext>
                </a:extLst>
              </a:tr>
              <a:tr h="537922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/>
                        <a:t>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th-TH" sz="2400" dirty="0"/>
                        <a:t>ปะทิว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/>
                        <a:t>2,262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/>
                        <a:t>1,728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/>
                        <a:t>76.40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/>
                        <a:t>387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/>
                        <a:t>21.72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931574054"/>
                  </a:ext>
                </a:extLst>
              </a:tr>
              <a:tr h="537922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/>
                        <a:t>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th-TH" sz="2400" dirty="0"/>
                        <a:t>สวี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/>
                        <a:t>3,729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/>
                        <a:t>2,180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/>
                        <a:t>58.46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/>
                        <a:t>579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/>
                        <a:t>11.88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853220467"/>
                  </a:ext>
                </a:extLst>
              </a:tr>
              <a:tr h="537922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/>
                        <a:t>5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th-TH" sz="2400" dirty="0"/>
                        <a:t>ทุ่งตะโก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/>
                        <a:t>1,755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/>
                        <a:t>1,285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/>
                        <a:t>73.22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/>
                        <a:t>581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/>
                        <a:t>45.21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346532083"/>
                  </a:ext>
                </a:extLst>
              </a:tr>
              <a:tr h="537922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/>
                        <a:t>6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th-TH" sz="2400" dirty="0"/>
                        <a:t>พะโต๊ะ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/>
                        <a:t>818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/>
                        <a:t>780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/>
                        <a:t>95.35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/>
                        <a:t>-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/>
                        <a:t>-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139129535"/>
                  </a:ext>
                </a:extLst>
              </a:tr>
              <a:tr h="537922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/>
                        <a:t>7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th-TH" sz="2400" dirty="0"/>
                        <a:t>หลังสวน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/>
                        <a:t>5,986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/>
                        <a:t>5,611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/>
                        <a:t>82.84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/>
                        <a:t>1,142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/>
                        <a:t>20.35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77441406"/>
                  </a:ext>
                </a:extLst>
              </a:tr>
              <a:tr h="537922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/>
                        <a:t>8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th-TH" sz="2400" dirty="0"/>
                        <a:t>ละ</a:t>
                      </a:r>
                      <a:r>
                        <a:rPr lang="th-TH" sz="2400" dirty="0" err="1"/>
                        <a:t>แม</a:t>
                      </a:r>
                      <a:endParaRPr lang="th-TH" sz="24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/>
                        <a:t>1,552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/>
                        <a:t>1,618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/>
                        <a:t>100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/>
                        <a:t>870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/>
                        <a:t>53.77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643223658"/>
                  </a:ext>
                </a:extLst>
              </a:tr>
              <a:tr h="537922">
                <a:tc gridSpan="2">
                  <a:txBody>
                    <a:bodyPr/>
                    <a:lstStyle/>
                    <a:p>
                      <a:pPr algn="ctr"/>
                      <a:r>
                        <a:rPr lang="th-TH" sz="2800" b="1" dirty="0"/>
                        <a:t>รวม</a:t>
                      </a: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/>
                        <a:t>33,440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/>
                        <a:t>28,918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/>
                        <a:t>86.48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/>
                        <a:t>11,295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/>
                        <a:t>39.06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7309383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452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75D98C1-8471-43B6-ABE6-E684DDA9F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"/>
            <a:ext cx="10688638" cy="7561594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82E96B9B-0E28-4207-9ED2-2E8CD7C67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996" y="588129"/>
            <a:ext cx="8656413" cy="6481702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025CE324-6630-4A4D-9E9A-58E327085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973328"/>
            <a:ext cx="10525125" cy="333375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AEE6B40F-AAFC-438E-83F3-8FE4C00A39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625" y="7061468"/>
            <a:ext cx="10688638" cy="320019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1BDBF417-52D1-403D-BC16-0765777A56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4707" y="5297227"/>
            <a:ext cx="3404306" cy="2265624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3649835D-E3F9-40C2-AA6B-C9C28FFB65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4332" y="5732337"/>
            <a:ext cx="3404306" cy="1838325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53F73C10-F445-4C58-9E1A-BD334C17A6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40044" y="7254114"/>
            <a:ext cx="962025" cy="200025"/>
          </a:xfrm>
          <a:prstGeom prst="rect">
            <a:avLst/>
          </a:prstGeom>
        </p:spPr>
      </p:pic>
      <p:pic>
        <p:nvPicPr>
          <p:cNvPr id="42" name="รูปภาพ 41">
            <a:extLst>
              <a:ext uri="{FF2B5EF4-FFF2-40B4-BE49-F238E27FC236}">
                <a16:creationId xmlns:a16="http://schemas.microsoft.com/office/drawing/2014/main" id="{FC213403-10F4-4EA0-A31C-7AE52000DB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56866" y="6605594"/>
            <a:ext cx="438150" cy="723900"/>
          </a:xfrm>
          <a:prstGeom prst="rect">
            <a:avLst/>
          </a:prstGeom>
        </p:spPr>
      </p:pic>
      <p:pic>
        <p:nvPicPr>
          <p:cNvPr id="44" name="รูปภาพ 43">
            <a:extLst>
              <a:ext uri="{FF2B5EF4-FFF2-40B4-BE49-F238E27FC236}">
                <a16:creationId xmlns:a16="http://schemas.microsoft.com/office/drawing/2014/main" id="{0F3F4761-543C-4673-90B7-1B781FDF8A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26054" y="2183710"/>
            <a:ext cx="314325" cy="285750"/>
          </a:xfrm>
          <a:prstGeom prst="rect">
            <a:avLst/>
          </a:prstGeom>
        </p:spPr>
      </p:pic>
      <p:pic>
        <p:nvPicPr>
          <p:cNvPr id="46" name="รูปภาพ 45">
            <a:extLst>
              <a:ext uri="{FF2B5EF4-FFF2-40B4-BE49-F238E27FC236}">
                <a16:creationId xmlns:a16="http://schemas.microsoft.com/office/drawing/2014/main" id="{C4D01611-1D13-4032-B09B-8F813C3239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68139" y="272486"/>
            <a:ext cx="238125" cy="238125"/>
          </a:xfrm>
          <a:prstGeom prst="rect">
            <a:avLst/>
          </a:prstGeom>
        </p:spPr>
      </p:pic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97465A78-E527-4ED5-81BA-7B74D84159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6448" y="6209197"/>
            <a:ext cx="638175" cy="638175"/>
          </a:xfrm>
          <a:prstGeom prst="rect">
            <a:avLst/>
          </a:prstGeom>
        </p:spPr>
      </p:pic>
      <p:pic>
        <p:nvPicPr>
          <p:cNvPr id="50" name="รูปภาพ 49">
            <a:extLst>
              <a:ext uri="{FF2B5EF4-FFF2-40B4-BE49-F238E27FC236}">
                <a16:creationId xmlns:a16="http://schemas.microsoft.com/office/drawing/2014/main" id="{6BCCF667-E808-4CAE-823A-B80931B3572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7940" y="6122604"/>
            <a:ext cx="571500" cy="5715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36EBB415-5588-4C92-8283-7D5AEF62261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974" y="2289"/>
            <a:ext cx="3076575" cy="6048375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985F3A97-A241-41F6-880B-2ADD8132C7A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9625" y="628"/>
            <a:ext cx="2590800" cy="3943350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3FC96332-07C4-4E69-9802-106BFE86D28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2165" y="135857"/>
            <a:ext cx="971550" cy="457200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FEA2D648-CE04-48FB-AFFA-4D9AFD48316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2120" y="2388454"/>
            <a:ext cx="914400" cy="1181100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888F478-0E81-47B7-BFBD-F1444EDB6F2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76568" y="125619"/>
            <a:ext cx="4812070" cy="713806"/>
          </a:xfrm>
          <a:prstGeom prst="rect">
            <a:avLst/>
          </a:prstGeom>
        </p:spPr>
      </p:pic>
      <p:sp>
        <p:nvSpPr>
          <p:cNvPr id="37" name="กล่องข้อความ 16">
            <a:extLst>
              <a:ext uri="{FF2B5EF4-FFF2-40B4-BE49-F238E27FC236}">
                <a16:creationId xmlns:a16="http://schemas.microsoft.com/office/drawing/2014/main" id="{319D0593-CC98-4C8A-A045-6C233496BDBF}"/>
              </a:ext>
            </a:extLst>
          </p:cNvPr>
          <p:cNvSpPr txBox="1"/>
          <p:nvPr/>
        </p:nvSpPr>
        <p:spPr>
          <a:xfrm>
            <a:off x="5876568" y="255839"/>
            <a:ext cx="4912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dirty="0">
                <a:solidFill>
                  <a:srgbClr val="BD4363"/>
                </a:solidFill>
                <a:latin typeface="Mitr Light" pitchFamily="2" charset="-34"/>
                <a:ea typeface="TH Sarabun New" charset="0"/>
                <a:cs typeface="Mitr Light" pitchFamily="2" charset="-34"/>
              </a:rPr>
              <a:t>การเปิด </a:t>
            </a:r>
            <a:r>
              <a:rPr lang="en-US" sz="2400" dirty="0">
                <a:solidFill>
                  <a:srgbClr val="BD4363"/>
                </a:solidFill>
                <a:latin typeface="Mitr Light" pitchFamily="2" charset="-34"/>
                <a:ea typeface="TH Sarabun New" charset="0"/>
                <a:cs typeface="Mitr Light" pitchFamily="2" charset="-34"/>
              </a:rPr>
              <a:t>On Site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BD4363"/>
              </a:solidFill>
              <a:effectLst/>
              <a:uLnTx/>
              <a:uFillTx/>
              <a:latin typeface="Mitr Light" pitchFamily="2" charset="-34"/>
              <a:ea typeface="TH Sarabun New" charset="0"/>
              <a:cs typeface="Mitr Light" pitchFamily="2" charset="-34"/>
            </a:endParaRPr>
          </a:p>
        </p:txBody>
      </p:sp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10F39DD3-7C64-4BDB-B3D4-1B12030E5F0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89989" y="78406"/>
            <a:ext cx="457200" cy="771525"/>
          </a:xfrm>
          <a:prstGeom prst="rect">
            <a:avLst/>
          </a:prstGeom>
        </p:spPr>
      </p:pic>
      <p:sp>
        <p:nvSpPr>
          <p:cNvPr id="32" name="กล่องข้อความ 34">
            <a:extLst>
              <a:ext uri="{FF2B5EF4-FFF2-40B4-BE49-F238E27FC236}">
                <a16:creationId xmlns:a16="http://schemas.microsoft.com/office/drawing/2014/main" id="{B91050BD-AE9C-4C77-8860-B485FAD16D67}"/>
              </a:ext>
            </a:extLst>
          </p:cNvPr>
          <p:cNvSpPr txBox="1"/>
          <p:nvPr/>
        </p:nvSpPr>
        <p:spPr>
          <a:xfrm>
            <a:off x="970570" y="6960068"/>
            <a:ext cx="4431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สำนักงานศึกษาธิการจังหวัดชุมพร</a:t>
            </a:r>
          </a:p>
        </p:txBody>
      </p:sp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90DB4253-AEC8-42B0-B93A-BA7C4D81FE4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492" y="6569391"/>
            <a:ext cx="900000" cy="900000"/>
          </a:xfrm>
          <a:prstGeom prst="ellipse">
            <a:avLst/>
          </a:prstGeom>
          <a:effectLst>
            <a:glow>
              <a:schemeClr val="accent1"/>
            </a:glow>
          </a:effectLst>
        </p:spPr>
      </p:pic>
    </p:spTree>
    <p:extLst>
      <p:ext uri="{BB962C8B-B14F-4D97-AF65-F5344CB8AC3E}">
        <p14:creationId xmlns:p14="http://schemas.microsoft.com/office/powerpoint/2010/main" val="2479833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3468</TotalTime>
  <Words>992</Words>
  <Application>Microsoft Office PowerPoint</Application>
  <PresentationFormat>กำหนดเอง</PresentationFormat>
  <Paragraphs>216</Paragraphs>
  <Slides>22</Slides>
  <Notes>1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10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22</vt:i4>
      </vt:variant>
    </vt:vector>
  </HeadingPairs>
  <TitlesOfParts>
    <vt:vector size="33" baseType="lpstr">
      <vt:lpstr>FC Candy Color</vt:lpstr>
      <vt:lpstr>Calibri Light</vt:lpstr>
      <vt:lpstr>Arial</vt:lpstr>
      <vt:lpstr>Cordia New</vt:lpstr>
      <vt:lpstr>Mitr Light</vt:lpstr>
      <vt:lpstr>Calibri</vt:lpstr>
      <vt:lpstr>Angsana New</vt:lpstr>
      <vt:lpstr>Mitr</vt:lpstr>
      <vt:lpstr>TH Kodchasal</vt:lpstr>
      <vt:lpstr>Leelawadee UI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สามารถ  พันคง</dc:creator>
  <cp:keywords>ศธจ.ชุมพร</cp:keywords>
  <cp:lastModifiedBy>สามารถ  พันคง</cp:lastModifiedBy>
  <cp:revision>236</cp:revision>
  <cp:lastPrinted>2021-11-10T09:30:57Z</cp:lastPrinted>
  <dcterms:created xsi:type="dcterms:W3CDTF">2020-08-20T03:34:44Z</dcterms:created>
  <dcterms:modified xsi:type="dcterms:W3CDTF">2021-11-11T01:53:10Z</dcterms:modified>
</cp:coreProperties>
</file>